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Average"/>
      <p:regular r:id="rId9"/>
    </p:embeddedFont>
    <p:embeddedFont>
      <p:font typeface="Oswald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swald-bold.fntdata"/><Relationship Id="rId10" Type="http://schemas.openxmlformats.org/officeDocument/2006/relationships/font" Target="fonts/Oswald-regular.fntdata"/><Relationship Id="rId9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cf722a6c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cf722a6c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cf722a6c4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cf722a6c4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Crear un plan de clase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¿Qué es un </a:t>
            </a:r>
            <a:r>
              <a:rPr lang="en">
                <a:solidFill>
                  <a:srgbClr val="6D9EEB"/>
                </a:solidFill>
              </a:rPr>
              <a:t>plan de clase</a:t>
            </a:r>
            <a:r>
              <a:rPr lang="en"/>
              <a:t>?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 plan de clase es un descripción de las etapas de una </a:t>
            </a:r>
            <a:r>
              <a:rPr lang="en"/>
              <a:t>lección</a:t>
            </a:r>
            <a:r>
              <a:rPr lang="en"/>
              <a:t> o de una serie de </a:t>
            </a:r>
            <a:r>
              <a:rPr lang="en"/>
              <a:t>lecciones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Este puede ser </a:t>
            </a:r>
            <a:r>
              <a:rPr lang="en">
                <a:solidFill>
                  <a:srgbClr val="6D9EEB"/>
                </a:solidFill>
              </a:rPr>
              <a:t>tan</a:t>
            </a:r>
            <a:r>
              <a:rPr lang="en"/>
              <a:t> </a:t>
            </a:r>
            <a:r>
              <a:rPr lang="en">
                <a:solidFill>
                  <a:srgbClr val="6FA8DC"/>
                </a:solidFill>
              </a:rPr>
              <a:t>detallado como quieren</a:t>
            </a:r>
            <a:endParaRPr>
              <a:solidFill>
                <a:srgbClr val="6FA8DC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				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¿Por </a:t>
            </a:r>
            <a:r>
              <a:rPr lang="en"/>
              <a:t>qué</a:t>
            </a:r>
            <a:r>
              <a:rPr lang="en"/>
              <a:t> crear un plan de clase?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Lesson plans are </a:t>
            </a:r>
            <a:r>
              <a:rPr lang="en">
                <a:solidFill>
                  <a:srgbClr val="4A86E8"/>
                </a:solidFill>
              </a:rPr>
              <a:t>reusable</a:t>
            </a:r>
            <a:r>
              <a:rPr lang="en"/>
              <a:t>, once made it can be used again with another class or shares with other teachers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Lesson plans help you </a:t>
            </a:r>
            <a:r>
              <a:rPr lang="en">
                <a:solidFill>
                  <a:srgbClr val="4A86E8"/>
                </a:solidFill>
              </a:rPr>
              <a:t>direct the lesson</a:t>
            </a:r>
            <a:r>
              <a:rPr lang="en"/>
              <a:t> towards the skills and knowledge you are most interested in imparting, and saves you time in the classroom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Lesson plans make it easier to </a:t>
            </a:r>
            <a:r>
              <a:rPr lang="en">
                <a:solidFill>
                  <a:srgbClr val="4A86E8"/>
                </a:solidFill>
              </a:rPr>
              <a:t>evaluate students’ progress</a:t>
            </a:r>
            <a:r>
              <a:rPr lang="en"/>
              <a:t> and the efficacy of your own teaching methods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