
<file path=[Content_Types].xml><?xml version="1.0" encoding="utf-8"?>
<Types xmlns="http://schemas.openxmlformats.org/package/2006/content-types">
  <Default Extension="xml" ContentType="application/xml"/>
  <Default Extension="rels" ContentType="application/vnd.openxmlformats-package.relationships+xml"/>
  <Default Extension="png" ContentType="image/png"/>
  <Default Extension="jpeg" ContentType="image/jpeg"/>
  <Override PartName="/_rels/.rels" ContentType="application/vnd.openxmlformats-package.relationships+xml"/>
  <Override PartName="/docProps/app.xml" ContentType="application/vnd.openxmlformats-officedocument.extended-properties+xml"/>
  <Override PartName="/docProps/core.xml" ContentType="application/vnd.openxmlformats-package.core-properties+xml"/>
  <Override PartName="/ppt/_rels/presentation.xml.rels" ContentType="application/vnd.openxmlformats-package.relationships+xml"/>
  <Override PartName="/ppt/notesSlides/_rels/notesSlide3.xml.rels" ContentType="application/vnd.openxmlformats-package.relationships+xml"/>
  <Override PartName="/ppt/notesSlides/_rels/notesSlide2.xml.rels" ContentType="application/vnd.openxmlformats-package.relationships+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_rels/slideMaster2.xml.rels" ContentType="application/vnd.openxmlformats-package.relationships+xml"/>
  <Override PartName="/ppt/slideMasters/_rels/slideMaster1.xml.rels" ContentType="application/vnd.openxmlformats-package.relationship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presentation.xml" ContentType="application/vnd.openxmlformats-officedocument.presentationml.presentation.main+xml"/>
  <Override PartName="/ppt/theme/theme3.xml" ContentType="application/vnd.openxmlformats-officedocument.theme+xml"/>
  <Override PartName="/ppt/theme/theme1.xml" ContentType="application/vnd.openxmlformats-officedocument.theme+xml"/>
  <Override PartName="/ppt/theme/theme2.xml" ContentType="application/vnd.openxmlformats-officedocument.theme+xml"/>
  <Override PartName="/ppt/slideLayouts/_rels/slideLayout24.xml.rels" ContentType="application/vnd.openxmlformats-package.relationships+xml"/>
  <Override PartName="/ppt/slideLayouts/_rels/slideLayout23.xml.rels" ContentType="application/vnd.openxmlformats-package.relationships+xml"/>
  <Override PartName="/ppt/slideLayouts/_rels/slideLayout22.xml.rels" ContentType="application/vnd.openxmlformats-package.relationships+xml"/>
  <Override PartName="/ppt/slideLayouts/_rels/slideLayout21.xml.rels" ContentType="application/vnd.openxmlformats-package.relationships+xml"/>
  <Override PartName="/ppt/slideLayouts/_rels/slideLayout20.xml.rels" ContentType="application/vnd.openxmlformats-package.relationships+xml"/>
  <Override PartName="/ppt/slideLayouts/_rels/slideLayout19.xml.rels" ContentType="application/vnd.openxmlformats-package.relationships+xml"/>
  <Override PartName="/ppt/slideLayouts/_rels/slideLayout6.xml.rels" ContentType="application/vnd.openxmlformats-package.relationships+xml"/>
  <Override PartName="/ppt/slideLayouts/_rels/slideLayout5.xml.rels" ContentType="application/vnd.openxmlformats-package.relationships+xml"/>
  <Override PartName="/ppt/slideLayouts/_rels/slideLayout14.xml.rels" ContentType="application/vnd.openxmlformats-package.relationships+xml"/>
  <Override PartName="/ppt/slideLayouts/_rels/slideLayout13.xml.rels" ContentType="application/vnd.openxmlformats-package.relationships+xml"/>
  <Override PartName="/ppt/slideLayouts/_rels/slideLayout18.xml.rels" ContentType="application/vnd.openxmlformats-package.relationships+xml"/>
  <Override PartName="/ppt/slideLayouts/_rels/slideLayout4.xml.rels" ContentType="application/vnd.openxmlformats-package.relationships+xml"/>
  <Override PartName="/ppt/slideLayouts/_rels/slideLayout12.xml.rels" ContentType="application/vnd.openxmlformats-package.relationships+xml"/>
  <Override PartName="/ppt/slideLayouts/_rels/slideLayout17.xml.rels" ContentType="application/vnd.openxmlformats-package.relationships+xml"/>
  <Override PartName="/ppt/slideLayouts/_rels/slideLayout3.xml.rels" ContentType="application/vnd.openxmlformats-package.relationships+xml"/>
  <Override PartName="/ppt/slideLayouts/_rels/slideLayout11.xml.rels" ContentType="application/vnd.openxmlformats-package.relationships+xml"/>
  <Override PartName="/ppt/slideLayouts/_rels/slideLayout9.xml.rels" ContentType="application/vnd.openxmlformats-package.relationships+xml"/>
  <Override PartName="/ppt/slideLayouts/_rels/slideLayout10.xml.rels" ContentType="application/vnd.openxmlformats-package.relationships+xml"/>
  <Override PartName="/ppt/slideLayouts/_rels/slideLayout7.xml.rels" ContentType="application/vnd.openxmlformats-package.relationships+xml"/>
  <Override PartName="/ppt/slideLayouts/_rels/slideLayout1.xml.rels" ContentType="application/vnd.openxmlformats-package.relationships+xml"/>
  <Override PartName="/ppt/slideLayouts/_rels/slideLayout15.xml.rels" ContentType="application/vnd.openxmlformats-package.relationships+xml"/>
  <Override PartName="/ppt/slideLayouts/_rels/slideLayout8.xml.rels" ContentType="application/vnd.openxmlformats-package.relationships+xml"/>
  <Override PartName="/ppt/slideLayouts/_rels/slideLayout2.xml.rels" ContentType="application/vnd.openxmlformats-package.relationships+xml"/>
  <Override PartName="/ppt/slideLayouts/_rels/slideLayout16.xml.rels" ContentType="application/vnd.openxmlformats-package.relationships+xml"/>
  <Override PartName="/ppt/slideLayouts/slideLayout6.xml" ContentType="application/vnd.openxmlformats-officedocument.presentationml.slideLayout+xml"/>
  <Override PartName="/ppt/slideLayouts/slideLayout5.xml" ContentType="application/vnd.openxmlformats-officedocument.presentationml.slideLayout+xml"/>
  <Override PartName="/ppt/slideLayouts/slideLayout4.xml" ContentType="application/vnd.openxmlformats-officedocument.presentationml.slideLayout+xml"/>
  <Override PartName="/ppt/slideLayouts/slideLayout3.xml" ContentType="application/vnd.openxmlformats-officedocument.presentationml.slideLayout+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24.xml" ContentType="application/vnd.openxmlformats-officedocument.presentationml.slideLayout+xml"/>
  <Override PartName="/ppt/slideLayouts/slideLayout23.xml" ContentType="application/vnd.openxmlformats-officedocument.presentationml.slideLayout+xml"/>
  <Override PartName="/ppt/slideLayouts/slideLayout22.xml" ContentType="application/vnd.openxmlformats-officedocument.presentationml.slideLayout+xml"/>
  <Override PartName="/ppt/slideLayouts/slideLayout21.xml" ContentType="application/vnd.openxmlformats-officedocument.presentationml.slideLayout+xml"/>
  <Override PartName="/ppt/slideLayouts/slideLayout20.xml" ContentType="application/vnd.openxmlformats-officedocument.presentationml.slideLayout+xml"/>
  <Override PartName="/ppt/slideLayouts/slideLayout19.xml" ContentType="application/vnd.openxmlformats-officedocument.presentationml.slideLayout+xml"/>
  <Override PartName="/ppt/slideLayouts/slideLayout18.xml" ContentType="application/vnd.openxmlformats-officedocument.presentationml.slideLayout+xml"/>
  <Override PartName="/ppt/slideLayouts/slideLayout17.xml" ContentType="application/vnd.openxmlformats-officedocument.presentationml.slideLayout+xml"/>
  <Override PartName="/ppt/slideLayouts/slideLayout16.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notesMasters/_rels/notesMaster1.xml.rels" ContentType="application/vnd.openxmlformats-package.relationships+xml"/>
  <Override PartName="/ppt/notesMasters/notesMaster1.xml" ContentType="application/vnd.openxmlformats-officedocument.presentationml.notesMaster+xml"/>
  <Override PartName="/ppt/slides/_rels/slide5.xml.rels" ContentType="application/vnd.openxmlformats-package.relationships+xml"/>
  <Override PartName="/ppt/slides/_rels/slide4.xml.rels" ContentType="application/vnd.openxmlformats-package.relationships+xml"/>
  <Override PartName="/ppt/slides/_rels/slide3.xml.rels" ContentType="application/vnd.openxmlformats-package.relationships+xml"/>
  <Override PartName="/ppt/slides/_rels/slide1.xml.rels" ContentType="application/vnd.openxmlformats-package.relationships+xml"/>
  <Override PartName="/ppt/slides/_rels/slide2.xml.rels" ContentType="application/vnd.openxmlformats-package.relationships+xml"/>
  <Override PartName="/ppt/slides/slide5.xml" ContentType="application/vnd.openxmlformats-officedocument.presentationml.slide+xml"/>
  <Override PartName="/ppt/slides/slide4.xml" ContentType="application/vnd.openxmlformats-officedocument.presentationml.slide+xml"/>
  <Override PartName="/ppt/slides/slide3.xml" ContentType="application/vnd.openxmlformats-officedocument.presentationml.slide+xml"/>
  <Override PartName="/ppt/slides/slide1.xml" ContentType="application/vnd.openxmlformats-officedocument.presentationml.slide+xml"/>
  <Override PartName="/ppt/slides/slide2.xml" ContentType="application/vnd.openxmlformats-officedocument.presentationml.slide+xml"/>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sldMasterIdLst>
    <p:sldMasterId id="2147483648" r:id="rId2"/>
    <p:sldMasterId id="2147483661" r:id="rId3"/>
  </p:sldMasterIdLst>
  <p:notesMasterIdLst>
    <p:notesMasterId r:id="rId4"/>
  </p:notesMasterIdLst>
  <p:sldIdLst>
    <p:sldId id="256" r:id="rId5"/>
    <p:sldId id="257" r:id="rId6"/>
    <p:sldId id="258" r:id="rId7"/>
    <p:sldId id="259" r:id="rId8"/>
    <p:sldId id="260" r:id="rId9"/>
  </p:sldIdLst>
  <p:sldSz cx="9144000" cy="5143500"/>
  <p:notesSz cx="6858000" cy="9144000"/>
</p:presentation>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Master" Target="slideMasters/slideMaster2.xml"/><Relationship Id="rId4" Type="http://schemas.openxmlformats.org/officeDocument/2006/relationships/notesMaster" Target="notesMasters/notesMaster1.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 Id="rId9" Type="http://schemas.openxmlformats.org/officeDocument/2006/relationships/slide" Target="slides/slide5.xml"/>
</Relationships>
</file>

<file path=ppt/notesMasters/_rels/notesMaster1.xml.rels><?xml version="1.0" encoding="UTF-8"?>
<Relationships xmlns="http://schemas.openxmlformats.org/package/2006/relationships"><Relationship Id="rId1" Type="http://schemas.openxmlformats.org/officeDocument/2006/relationships/theme" Target="../theme/theme3.xml"/>
</Relationships>
</file>

<file path=ppt/notesMasters/notesMaster1.xml><?xml version="1.0" encoding="utf-8"?>
<p:notes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0" name="PlaceHolder 1"/>
          <p:cNvSpPr>
            <a:spLocks noGrp="1"/>
          </p:cNvSpPr>
          <p:nvPr>
            <p:ph type="sldImg"/>
          </p:nvPr>
        </p:nvSpPr>
        <p:spPr>
          <a:xfrm>
            <a:off x="533520" y="764280"/>
            <a:ext cx="6704640" cy="3771360"/>
          </a:xfrm>
          <a:prstGeom prst="rect">
            <a:avLst/>
          </a:prstGeom>
        </p:spPr>
        <p:txBody>
          <a:bodyPr lIns="0" rIns="0" tIns="0" bIns="0" anchor="ctr">
            <a:noAutofit/>
          </a:bodyPr>
          <a:p>
            <a:r>
              <a:rPr b="0" lang="es-MX" sz="1400" spc="-1" strike="noStrike">
                <a:solidFill>
                  <a:srgbClr val="000000"/>
                </a:solidFill>
                <a:latin typeface="Arial"/>
              </a:rPr>
              <a:t>Click to move the slide</a:t>
            </a:r>
            <a:endParaRPr b="0" lang="es-MX" sz="1400" spc="-1" strike="noStrike">
              <a:solidFill>
                <a:srgbClr val="000000"/>
              </a:solidFill>
              <a:latin typeface="Arial"/>
            </a:endParaRPr>
          </a:p>
        </p:txBody>
      </p:sp>
      <p:sp>
        <p:nvSpPr>
          <p:cNvPr id="91" name="PlaceHolder 2"/>
          <p:cNvSpPr>
            <a:spLocks noGrp="1"/>
          </p:cNvSpPr>
          <p:nvPr>
            <p:ph type="body"/>
          </p:nvPr>
        </p:nvSpPr>
        <p:spPr>
          <a:xfrm>
            <a:off x="777240" y="4777560"/>
            <a:ext cx="6217560" cy="4525920"/>
          </a:xfrm>
          <a:prstGeom prst="rect">
            <a:avLst/>
          </a:prstGeom>
        </p:spPr>
        <p:txBody>
          <a:bodyPr lIns="0" rIns="0" tIns="0" bIns="0">
            <a:noAutofit/>
          </a:bodyPr>
          <a:p>
            <a:r>
              <a:rPr b="0" lang="es-MX" sz="2000" spc="-1" strike="noStrike">
                <a:latin typeface="Arial"/>
              </a:rPr>
              <a:t>Click to edit the notes format</a:t>
            </a:r>
            <a:endParaRPr b="0" lang="es-MX" sz="2000" spc="-1" strike="noStrike">
              <a:latin typeface="Arial"/>
            </a:endParaRPr>
          </a:p>
        </p:txBody>
      </p:sp>
      <p:sp>
        <p:nvSpPr>
          <p:cNvPr id="92" name="PlaceHolder 3"/>
          <p:cNvSpPr>
            <a:spLocks noGrp="1"/>
          </p:cNvSpPr>
          <p:nvPr>
            <p:ph type="hdr"/>
          </p:nvPr>
        </p:nvSpPr>
        <p:spPr>
          <a:xfrm>
            <a:off x="0" y="0"/>
            <a:ext cx="3372840" cy="502560"/>
          </a:xfrm>
          <a:prstGeom prst="rect">
            <a:avLst/>
          </a:prstGeom>
        </p:spPr>
        <p:txBody>
          <a:bodyPr lIns="0" rIns="0" tIns="0" bIns="0">
            <a:noAutofit/>
          </a:bodyPr>
          <a:p>
            <a:r>
              <a:rPr b="0" lang="es-MX" sz="1400" spc="-1" strike="noStrike">
                <a:latin typeface="Times New Roman"/>
              </a:rPr>
              <a:t> </a:t>
            </a:r>
            <a:endParaRPr b="0" lang="es-MX" sz="1400" spc="-1" strike="noStrike">
              <a:latin typeface="Times New Roman"/>
            </a:endParaRPr>
          </a:p>
        </p:txBody>
      </p:sp>
      <p:sp>
        <p:nvSpPr>
          <p:cNvPr id="93" name="PlaceHolder 4"/>
          <p:cNvSpPr>
            <a:spLocks noGrp="1"/>
          </p:cNvSpPr>
          <p:nvPr>
            <p:ph type="dt"/>
          </p:nvPr>
        </p:nvSpPr>
        <p:spPr>
          <a:xfrm>
            <a:off x="4399200" y="0"/>
            <a:ext cx="3372840" cy="502560"/>
          </a:xfrm>
          <a:prstGeom prst="rect">
            <a:avLst/>
          </a:prstGeom>
        </p:spPr>
        <p:txBody>
          <a:bodyPr lIns="0" rIns="0" tIns="0" bIns="0">
            <a:noAutofit/>
          </a:bodyPr>
          <a:p>
            <a:pPr algn="r"/>
            <a:r>
              <a:rPr b="0" lang="es-MX" sz="1400" spc="-1" strike="noStrike">
                <a:latin typeface="Times New Roman"/>
              </a:rPr>
              <a:t> </a:t>
            </a:r>
            <a:endParaRPr b="0" lang="es-MX" sz="1400" spc="-1" strike="noStrike">
              <a:latin typeface="Times New Roman"/>
            </a:endParaRPr>
          </a:p>
        </p:txBody>
      </p:sp>
      <p:sp>
        <p:nvSpPr>
          <p:cNvPr id="94" name="PlaceHolder 5"/>
          <p:cNvSpPr>
            <a:spLocks noGrp="1"/>
          </p:cNvSpPr>
          <p:nvPr>
            <p:ph type="ftr"/>
          </p:nvPr>
        </p:nvSpPr>
        <p:spPr>
          <a:xfrm>
            <a:off x="0" y="9555480"/>
            <a:ext cx="3372840" cy="502560"/>
          </a:xfrm>
          <a:prstGeom prst="rect">
            <a:avLst/>
          </a:prstGeom>
        </p:spPr>
        <p:txBody>
          <a:bodyPr lIns="0" rIns="0" tIns="0" bIns="0" anchor="b">
            <a:noAutofit/>
          </a:bodyPr>
          <a:p>
            <a:r>
              <a:rPr b="0" lang="es-MX" sz="1400" spc="-1" strike="noStrike">
                <a:latin typeface="Times New Roman"/>
              </a:rPr>
              <a:t> </a:t>
            </a:r>
            <a:endParaRPr b="0" lang="es-MX" sz="1400" spc="-1" strike="noStrike">
              <a:latin typeface="Times New Roman"/>
            </a:endParaRPr>
          </a:p>
        </p:txBody>
      </p:sp>
      <p:sp>
        <p:nvSpPr>
          <p:cNvPr id="95" name="PlaceHolder 6"/>
          <p:cNvSpPr>
            <a:spLocks noGrp="1"/>
          </p:cNvSpPr>
          <p:nvPr>
            <p:ph type="sldNum"/>
          </p:nvPr>
        </p:nvSpPr>
        <p:spPr>
          <a:xfrm>
            <a:off x="4399200" y="9555480"/>
            <a:ext cx="3372840" cy="502560"/>
          </a:xfrm>
          <a:prstGeom prst="rect">
            <a:avLst/>
          </a:prstGeom>
        </p:spPr>
        <p:txBody>
          <a:bodyPr lIns="0" rIns="0" tIns="0" bIns="0" anchor="b">
            <a:noAutofit/>
          </a:bodyPr>
          <a:p>
            <a:pPr algn="r"/>
            <a:fld id="{978AC564-53A6-45AE-BDC3-E71D99FE9B80}" type="slidenum">
              <a:rPr b="0" lang="es-MX" sz="1400" spc="-1" strike="noStrike">
                <a:latin typeface="Times New Roman"/>
              </a:rPr>
              <a:t>1</a:t>
            </a:fld>
            <a:endParaRPr b="0" lang="es-MX" sz="1400" spc="-1" strike="noStrike">
              <a:latin typeface="Times New Roman"/>
            </a:endParaRPr>
          </a:p>
        </p:txBody>
      </p:sp>
    </p:spTree>
  </p:cSld>
  <p:clrMap bg1="lt1" bg2="lt2" tx1="dk1" tx2="dk2" accent1="accent1" accent2="accent2" accent3="accent3" accent4="accent4" accent5="accent5" accent6="accent6" hlink="hlink" folHlink="folHlink"/>
</p:notesMaster>
</file>

<file path=ppt/notesSlides/_rels/notesSlide2.xml.rels><?xml version="1.0" encoding="UTF-8"?>
<Relationships xmlns="http://schemas.openxmlformats.org/package/2006/relationships"><Relationship Id="rId1" Type="http://schemas.openxmlformats.org/officeDocument/2006/relationships/slide" Target="../slides/slide2.xml"/><Relationship Id="rId2" Type="http://schemas.openxmlformats.org/officeDocument/2006/relationships/notesMaster" Target="../notesMasters/notesMaster1.xml"/>
</Relationships>
</file>

<file path=ppt/notesSlides/_rels/notesSlide3.xml.rels><?xml version="1.0" encoding="UTF-8"?>
<Relationships xmlns="http://schemas.openxmlformats.org/package/2006/relationships"><Relationship Id="rId1" Type="http://schemas.openxmlformats.org/officeDocument/2006/relationships/slide" Target="../slides/slide3.xml"/><Relationship Id="rId2" Type="http://schemas.openxmlformats.org/officeDocument/2006/relationships/notesMaster" Target="../notesMasters/notesMaster1.xml"/>
</Relationships>
</file>

<file path=ppt/notesSlides/notesSlide2.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6" name="PlaceHolder 1"/>
          <p:cNvSpPr>
            <a:spLocks noGrp="1"/>
          </p:cNvSpPr>
          <p:nvPr>
            <p:ph type="sldImg"/>
          </p:nvPr>
        </p:nvSpPr>
        <p:spPr>
          <a:xfrm>
            <a:off x="381240" y="685800"/>
            <a:ext cx="6095520" cy="3428640"/>
          </a:xfrm>
          <a:prstGeom prst="rect">
            <a:avLst/>
          </a:prstGeom>
        </p:spPr>
      </p:sp>
      <p:sp>
        <p:nvSpPr>
          <p:cNvPr id="107" name="PlaceHolder 2"/>
          <p:cNvSpPr>
            <a:spLocks noGrp="1"/>
          </p:cNvSpPr>
          <p:nvPr>
            <p:ph type="body"/>
          </p:nvPr>
        </p:nvSpPr>
        <p:spPr>
          <a:xfrm>
            <a:off x="685800" y="4343400"/>
            <a:ext cx="5486040" cy="4114440"/>
          </a:xfrm>
          <a:prstGeom prst="rect">
            <a:avLst/>
          </a:prstGeom>
        </p:spPr>
        <p:txBody>
          <a:bodyPr tIns="91440" bIns="91440">
            <a:noAutofit/>
          </a:bodyPr>
          <a:p>
            <a:pPr>
              <a:lnSpc>
                <a:spcPct val="100000"/>
              </a:lnSpc>
            </a:pPr>
            <a:r>
              <a:rPr b="0" lang="es-MX" sz="1100" spc="-1" strike="noStrike">
                <a:latin typeface="Arial"/>
              </a:rPr>
              <a:t>Note: can mention including families of students in the second question</a:t>
            </a:r>
            <a:endParaRPr b="0" lang="es-MX" sz="1100" spc="-1" strike="noStrike">
              <a:latin typeface="Arial"/>
            </a:endParaRPr>
          </a:p>
        </p:txBody>
      </p:sp>
    </p:spTree>
  </p:cSld>
</p:notes>
</file>

<file path=ppt/notesSlides/notesSlide3.xml><?xml version="1.0" encoding="utf-8"?>
<p:notes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8" name="PlaceHolder 1"/>
          <p:cNvSpPr>
            <a:spLocks noGrp="1"/>
          </p:cNvSpPr>
          <p:nvPr>
            <p:ph type="sldImg"/>
          </p:nvPr>
        </p:nvSpPr>
        <p:spPr>
          <a:xfrm>
            <a:off x="381240" y="685800"/>
            <a:ext cx="6095520" cy="3428640"/>
          </a:xfrm>
          <a:prstGeom prst="rect">
            <a:avLst/>
          </a:prstGeom>
        </p:spPr>
      </p:sp>
      <p:sp>
        <p:nvSpPr>
          <p:cNvPr id="109" name="PlaceHolder 2"/>
          <p:cNvSpPr>
            <a:spLocks noGrp="1"/>
          </p:cNvSpPr>
          <p:nvPr>
            <p:ph type="body"/>
          </p:nvPr>
        </p:nvSpPr>
        <p:spPr>
          <a:xfrm>
            <a:off x="685800" y="4343400"/>
            <a:ext cx="5486040" cy="4114440"/>
          </a:xfrm>
          <a:prstGeom prst="rect">
            <a:avLst/>
          </a:prstGeom>
        </p:spPr>
        <p:txBody>
          <a:bodyPr tIns="91440" bIns="91440">
            <a:noAutofit/>
          </a:bodyPr>
          <a:p>
            <a:pPr>
              <a:lnSpc>
                <a:spcPct val="100000"/>
              </a:lnSpc>
            </a:pPr>
            <a:r>
              <a:rPr b="0" lang="es-MX" sz="1100" spc="-1" strike="noStrike">
                <a:latin typeface="Arial"/>
              </a:rPr>
              <a:t>One thing of interest is like the fluency level of teachers (are teachers learners too? Do they need support in that respect) but I think this will naturally come out.</a:t>
            </a:r>
            <a:endParaRPr b="0" lang="es-MX" sz="1100" spc="-1" strike="noStrike">
              <a:latin typeface="Arial"/>
            </a:endParaRPr>
          </a:p>
          <a:p>
            <a:pPr>
              <a:lnSpc>
                <a:spcPct val="100000"/>
              </a:lnSpc>
            </a:pPr>
            <a:r>
              <a:rPr b="0" lang="es-MX" sz="1100" spc="-1" strike="noStrike">
                <a:latin typeface="Arial"/>
              </a:rPr>
              <a:t>Also it seems like folks might have very different day-to-days and support levels depending on where/who they teach</a:t>
            </a:r>
            <a:endParaRPr b="0" lang="es-MX" sz="1100" spc="-1" strike="noStrike">
              <a:latin typeface="Arial"/>
            </a:endParaRPr>
          </a:p>
        </p:txBody>
      </p:sp>
    </p:spTree>
  </p:cSld>
</p:notes>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5.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6.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7.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8.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9.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20.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1.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2.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30"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31" name="PlaceHolder 2"/>
          <p:cNvSpPr>
            <a:spLocks noGrp="1"/>
          </p:cNvSpPr>
          <p:nvPr>
            <p:ph type="body"/>
          </p:nvPr>
        </p:nvSpPr>
        <p:spPr>
          <a:xfrm>
            <a:off x="311760" y="1229760"/>
            <a:ext cx="852012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32" name="PlaceHolder 3"/>
          <p:cNvSpPr>
            <a:spLocks noGrp="1"/>
          </p:cNvSpPr>
          <p:nvPr>
            <p:ph type="body"/>
          </p:nvPr>
        </p:nvSpPr>
        <p:spPr>
          <a:xfrm>
            <a:off x="311760" y="2973600"/>
            <a:ext cx="852012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33"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34" name="PlaceHolder 2"/>
          <p:cNvSpPr>
            <a:spLocks noGrp="1"/>
          </p:cNvSpPr>
          <p:nvPr>
            <p:ph type="body"/>
          </p:nvPr>
        </p:nvSpPr>
        <p:spPr>
          <a:xfrm>
            <a:off x="31176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35" name="PlaceHolder 3"/>
          <p:cNvSpPr>
            <a:spLocks noGrp="1"/>
          </p:cNvSpPr>
          <p:nvPr>
            <p:ph type="body"/>
          </p:nvPr>
        </p:nvSpPr>
        <p:spPr>
          <a:xfrm>
            <a:off x="467784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36" name="PlaceHolder 4"/>
          <p:cNvSpPr>
            <a:spLocks noGrp="1"/>
          </p:cNvSpPr>
          <p:nvPr>
            <p:ph type="body"/>
          </p:nvPr>
        </p:nvSpPr>
        <p:spPr>
          <a:xfrm>
            <a:off x="311760" y="297360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37" name="PlaceHolder 5"/>
          <p:cNvSpPr>
            <a:spLocks noGrp="1"/>
          </p:cNvSpPr>
          <p:nvPr>
            <p:ph type="body"/>
          </p:nvPr>
        </p:nvSpPr>
        <p:spPr>
          <a:xfrm>
            <a:off x="4677840" y="297360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38"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39" name="PlaceHolder 2"/>
          <p:cNvSpPr>
            <a:spLocks noGrp="1"/>
          </p:cNvSpPr>
          <p:nvPr>
            <p:ph type="body"/>
          </p:nvPr>
        </p:nvSpPr>
        <p:spPr>
          <a:xfrm>
            <a:off x="311760" y="122976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40" name="PlaceHolder 3"/>
          <p:cNvSpPr>
            <a:spLocks noGrp="1"/>
          </p:cNvSpPr>
          <p:nvPr>
            <p:ph type="body"/>
          </p:nvPr>
        </p:nvSpPr>
        <p:spPr>
          <a:xfrm>
            <a:off x="3192480" y="122976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41" name="PlaceHolder 4"/>
          <p:cNvSpPr>
            <a:spLocks noGrp="1"/>
          </p:cNvSpPr>
          <p:nvPr>
            <p:ph type="body"/>
          </p:nvPr>
        </p:nvSpPr>
        <p:spPr>
          <a:xfrm>
            <a:off x="6073200" y="122976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42" name="PlaceHolder 5"/>
          <p:cNvSpPr>
            <a:spLocks noGrp="1"/>
          </p:cNvSpPr>
          <p:nvPr>
            <p:ph type="body"/>
          </p:nvPr>
        </p:nvSpPr>
        <p:spPr>
          <a:xfrm>
            <a:off x="311760" y="297360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43" name="PlaceHolder 6"/>
          <p:cNvSpPr>
            <a:spLocks noGrp="1"/>
          </p:cNvSpPr>
          <p:nvPr>
            <p:ph type="body"/>
          </p:nvPr>
        </p:nvSpPr>
        <p:spPr>
          <a:xfrm>
            <a:off x="3192480" y="297360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44" name="PlaceHolder 7"/>
          <p:cNvSpPr>
            <a:spLocks noGrp="1"/>
          </p:cNvSpPr>
          <p:nvPr>
            <p:ph type="body"/>
          </p:nvPr>
        </p:nvSpPr>
        <p:spPr>
          <a:xfrm>
            <a:off x="6073200" y="297360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1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54"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55" name="PlaceHolder 2"/>
          <p:cNvSpPr>
            <a:spLocks noGrp="1"/>
          </p:cNvSpPr>
          <p:nvPr>
            <p:ph type="subTitle"/>
          </p:nvPr>
        </p:nvSpPr>
        <p:spPr>
          <a:xfrm>
            <a:off x="311760" y="1229760"/>
            <a:ext cx="8520120" cy="3338640"/>
          </a:xfrm>
          <a:prstGeom prst="rect">
            <a:avLst/>
          </a:prstGeom>
        </p:spPr>
        <p:txBody>
          <a:bodyPr lIns="0" rIns="0" tIns="0" bIns="0" anchor="ctr">
            <a:spAutoFit/>
          </a:bodyPr>
          <a:p>
            <a:pPr algn="ctr"/>
            <a:endParaRPr b="0" lang="es-MX" sz="3200" spc="-1" strike="noStrike">
              <a:latin typeface="Arial"/>
            </a:endParaRPr>
          </a:p>
        </p:txBody>
      </p:sp>
    </p:spTree>
  </p:cSld>
</p:sldLayout>
</file>

<file path=ppt/slideLayouts/slideLayout1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56"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57" name="PlaceHolder 2"/>
          <p:cNvSpPr>
            <a:spLocks noGrp="1"/>
          </p:cNvSpPr>
          <p:nvPr>
            <p:ph type="body"/>
          </p:nvPr>
        </p:nvSpPr>
        <p:spPr>
          <a:xfrm>
            <a:off x="311760" y="1229760"/>
            <a:ext cx="8520120" cy="333864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1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58"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59" name="PlaceHolder 2"/>
          <p:cNvSpPr>
            <a:spLocks noGrp="1"/>
          </p:cNvSpPr>
          <p:nvPr>
            <p:ph type="body"/>
          </p:nvPr>
        </p:nvSpPr>
        <p:spPr>
          <a:xfrm>
            <a:off x="311760" y="1229760"/>
            <a:ext cx="4157640" cy="3338640"/>
          </a:xfrm>
          <a:prstGeom prst="rect">
            <a:avLst/>
          </a:prstGeom>
        </p:spPr>
        <p:txBody>
          <a:bodyPr lIns="0" rIns="0" tIns="0" bIns="0">
            <a:normAutofit/>
          </a:bodyPr>
          <a:p>
            <a:endParaRPr b="0" lang="es-MX" sz="1400" spc="-1" strike="noStrike">
              <a:solidFill>
                <a:srgbClr val="000000"/>
              </a:solidFill>
              <a:latin typeface="Arial"/>
            </a:endParaRPr>
          </a:p>
        </p:txBody>
      </p:sp>
      <p:sp>
        <p:nvSpPr>
          <p:cNvPr id="60" name="PlaceHolder 3"/>
          <p:cNvSpPr>
            <a:spLocks noGrp="1"/>
          </p:cNvSpPr>
          <p:nvPr>
            <p:ph type="body"/>
          </p:nvPr>
        </p:nvSpPr>
        <p:spPr>
          <a:xfrm>
            <a:off x="4677840" y="1229760"/>
            <a:ext cx="4157640" cy="333864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1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61"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Tree>
  </p:cSld>
</p:sldLayout>
</file>

<file path=ppt/slideLayouts/slideLayout1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62" name="PlaceHolder 1"/>
          <p:cNvSpPr>
            <a:spLocks noGrp="1"/>
          </p:cNvSpPr>
          <p:nvPr>
            <p:ph type="subTitle"/>
          </p:nvPr>
        </p:nvSpPr>
        <p:spPr>
          <a:xfrm>
            <a:off x="311760" y="410040"/>
            <a:ext cx="8520120" cy="2816640"/>
          </a:xfrm>
          <a:prstGeom prst="rect">
            <a:avLst/>
          </a:prstGeom>
        </p:spPr>
        <p:txBody>
          <a:bodyPr lIns="0" rIns="0" tIns="0" bIns="0" anchor="ctr">
            <a:spAutoFit/>
          </a:bodyPr>
          <a:p>
            <a:pPr algn="ctr"/>
            <a:endParaRPr b="0" lang="es-MX" sz="3200" spc="-1" strike="noStrike">
              <a:latin typeface="Arial"/>
            </a:endParaRPr>
          </a:p>
        </p:txBody>
      </p:sp>
    </p:spTree>
  </p:cSld>
</p:sldLayout>
</file>

<file path=ppt/slideLayouts/slideLayout1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63"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64" name="PlaceHolder 2"/>
          <p:cNvSpPr>
            <a:spLocks noGrp="1"/>
          </p:cNvSpPr>
          <p:nvPr>
            <p:ph type="body"/>
          </p:nvPr>
        </p:nvSpPr>
        <p:spPr>
          <a:xfrm>
            <a:off x="31176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65" name="PlaceHolder 3"/>
          <p:cNvSpPr>
            <a:spLocks noGrp="1"/>
          </p:cNvSpPr>
          <p:nvPr>
            <p:ph type="body"/>
          </p:nvPr>
        </p:nvSpPr>
        <p:spPr>
          <a:xfrm>
            <a:off x="4677840" y="1229760"/>
            <a:ext cx="4157640" cy="3338640"/>
          </a:xfrm>
          <a:prstGeom prst="rect">
            <a:avLst/>
          </a:prstGeom>
        </p:spPr>
        <p:txBody>
          <a:bodyPr lIns="0" rIns="0" tIns="0" bIns="0">
            <a:normAutofit/>
          </a:bodyPr>
          <a:p>
            <a:endParaRPr b="0" lang="es-MX" sz="1400" spc="-1" strike="noStrike">
              <a:solidFill>
                <a:srgbClr val="000000"/>
              </a:solidFill>
              <a:latin typeface="Arial"/>
            </a:endParaRPr>
          </a:p>
        </p:txBody>
      </p:sp>
      <p:sp>
        <p:nvSpPr>
          <p:cNvPr id="66" name="PlaceHolder 4"/>
          <p:cNvSpPr>
            <a:spLocks noGrp="1"/>
          </p:cNvSpPr>
          <p:nvPr>
            <p:ph type="body"/>
          </p:nvPr>
        </p:nvSpPr>
        <p:spPr>
          <a:xfrm>
            <a:off x="311760" y="297360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9"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10" name="PlaceHolder 2"/>
          <p:cNvSpPr>
            <a:spLocks noGrp="1"/>
          </p:cNvSpPr>
          <p:nvPr>
            <p:ph type="subTitle"/>
          </p:nvPr>
        </p:nvSpPr>
        <p:spPr>
          <a:xfrm>
            <a:off x="311760" y="1229760"/>
            <a:ext cx="8520120" cy="3338640"/>
          </a:xfrm>
          <a:prstGeom prst="rect">
            <a:avLst/>
          </a:prstGeom>
        </p:spPr>
        <p:txBody>
          <a:bodyPr lIns="0" rIns="0" tIns="0" bIns="0" anchor="ctr">
            <a:spAutoFit/>
          </a:bodyPr>
          <a:p>
            <a:pPr algn="ctr"/>
            <a:endParaRPr b="0" lang="es-MX" sz="3200" spc="-1" strike="noStrike">
              <a:latin typeface="Arial"/>
            </a:endParaRPr>
          </a:p>
        </p:txBody>
      </p:sp>
    </p:spTree>
  </p:cSld>
</p:sldLayout>
</file>

<file path=ppt/slideLayouts/slideLayout2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67"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68" name="PlaceHolder 2"/>
          <p:cNvSpPr>
            <a:spLocks noGrp="1"/>
          </p:cNvSpPr>
          <p:nvPr>
            <p:ph type="body"/>
          </p:nvPr>
        </p:nvSpPr>
        <p:spPr>
          <a:xfrm>
            <a:off x="311760" y="1229760"/>
            <a:ext cx="4157640" cy="3338640"/>
          </a:xfrm>
          <a:prstGeom prst="rect">
            <a:avLst/>
          </a:prstGeom>
        </p:spPr>
        <p:txBody>
          <a:bodyPr lIns="0" rIns="0" tIns="0" bIns="0">
            <a:normAutofit/>
          </a:bodyPr>
          <a:p>
            <a:endParaRPr b="0" lang="es-MX" sz="1400" spc="-1" strike="noStrike">
              <a:solidFill>
                <a:srgbClr val="000000"/>
              </a:solidFill>
              <a:latin typeface="Arial"/>
            </a:endParaRPr>
          </a:p>
        </p:txBody>
      </p:sp>
      <p:sp>
        <p:nvSpPr>
          <p:cNvPr id="69" name="PlaceHolder 3"/>
          <p:cNvSpPr>
            <a:spLocks noGrp="1"/>
          </p:cNvSpPr>
          <p:nvPr>
            <p:ph type="body"/>
          </p:nvPr>
        </p:nvSpPr>
        <p:spPr>
          <a:xfrm>
            <a:off x="467784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70" name="PlaceHolder 4"/>
          <p:cNvSpPr>
            <a:spLocks noGrp="1"/>
          </p:cNvSpPr>
          <p:nvPr>
            <p:ph type="body"/>
          </p:nvPr>
        </p:nvSpPr>
        <p:spPr>
          <a:xfrm>
            <a:off x="4677840" y="297360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2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71"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72" name="PlaceHolder 2"/>
          <p:cNvSpPr>
            <a:spLocks noGrp="1"/>
          </p:cNvSpPr>
          <p:nvPr>
            <p:ph type="body"/>
          </p:nvPr>
        </p:nvSpPr>
        <p:spPr>
          <a:xfrm>
            <a:off x="31176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73" name="PlaceHolder 3"/>
          <p:cNvSpPr>
            <a:spLocks noGrp="1"/>
          </p:cNvSpPr>
          <p:nvPr>
            <p:ph type="body"/>
          </p:nvPr>
        </p:nvSpPr>
        <p:spPr>
          <a:xfrm>
            <a:off x="467784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74" name="PlaceHolder 4"/>
          <p:cNvSpPr>
            <a:spLocks noGrp="1"/>
          </p:cNvSpPr>
          <p:nvPr>
            <p:ph type="body"/>
          </p:nvPr>
        </p:nvSpPr>
        <p:spPr>
          <a:xfrm>
            <a:off x="311760" y="2973600"/>
            <a:ext cx="852012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2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75"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76" name="PlaceHolder 2"/>
          <p:cNvSpPr>
            <a:spLocks noGrp="1"/>
          </p:cNvSpPr>
          <p:nvPr>
            <p:ph type="body"/>
          </p:nvPr>
        </p:nvSpPr>
        <p:spPr>
          <a:xfrm>
            <a:off x="311760" y="1229760"/>
            <a:ext cx="852012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77" name="PlaceHolder 3"/>
          <p:cNvSpPr>
            <a:spLocks noGrp="1"/>
          </p:cNvSpPr>
          <p:nvPr>
            <p:ph type="body"/>
          </p:nvPr>
        </p:nvSpPr>
        <p:spPr>
          <a:xfrm>
            <a:off x="311760" y="2973600"/>
            <a:ext cx="852012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2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78"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79" name="PlaceHolder 2"/>
          <p:cNvSpPr>
            <a:spLocks noGrp="1"/>
          </p:cNvSpPr>
          <p:nvPr>
            <p:ph type="body"/>
          </p:nvPr>
        </p:nvSpPr>
        <p:spPr>
          <a:xfrm>
            <a:off x="31176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80" name="PlaceHolder 3"/>
          <p:cNvSpPr>
            <a:spLocks noGrp="1"/>
          </p:cNvSpPr>
          <p:nvPr>
            <p:ph type="body"/>
          </p:nvPr>
        </p:nvSpPr>
        <p:spPr>
          <a:xfrm>
            <a:off x="467784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81" name="PlaceHolder 4"/>
          <p:cNvSpPr>
            <a:spLocks noGrp="1"/>
          </p:cNvSpPr>
          <p:nvPr>
            <p:ph type="body"/>
          </p:nvPr>
        </p:nvSpPr>
        <p:spPr>
          <a:xfrm>
            <a:off x="311760" y="297360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82" name="PlaceHolder 5"/>
          <p:cNvSpPr>
            <a:spLocks noGrp="1"/>
          </p:cNvSpPr>
          <p:nvPr>
            <p:ph type="body"/>
          </p:nvPr>
        </p:nvSpPr>
        <p:spPr>
          <a:xfrm>
            <a:off x="4677840" y="297360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2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83"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84" name="PlaceHolder 2"/>
          <p:cNvSpPr>
            <a:spLocks noGrp="1"/>
          </p:cNvSpPr>
          <p:nvPr>
            <p:ph type="body"/>
          </p:nvPr>
        </p:nvSpPr>
        <p:spPr>
          <a:xfrm>
            <a:off x="311760" y="122976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85" name="PlaceHolder 3"/>
          <p:cNvSpPr>
            <a:spLocks noGrp="1"/>
          </p:cNvSpPr>
          <p:nvPr>
            <p:ph type="body"/>
          </p:nvPr>
        </p:nvSpPr>
        <p:spPr>
          <a:xfrm>
            <a:off x="3192480" y="122976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86" name="PlaceHolder 4"/>
          <p:cNvSpPr>
            <a:spLocks noGrp="1"/>
          </p:cNvSpPr>
          <p:nvPr>
            <p:ph type="body"/>
          </p:nvPr>
        </p:nvSpPr>
        <p:spPr>
          <a:xfrm>
            <a:off x="6073200" y="122976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87" name="PlaceHolder 5"/>
          <p:cNvSpPr>
            <a:spLocks noGrp="1"/>
          </p:cNvSpPr>
          <p:nvPr>
            <p:ph type="body"/>
          </p:nvPr>
        </p:nvSpPr>
        <p:spPr>
          <a:xfrm>
            <a:off x="311760" y="297360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88" name="PlaceHolder 6"/>
          <p:cNvSpPr>
            <a:spLocks noGrp="1"/>
          </p:cNvSpPr>
          <p:nvPr>
            <p:ph type="body"/>
          </p:nvPr>
        </p:nvSpPr>
        <p:spPr>
          <a:xfrm>
            <a:off x="3192480" y="297360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89" name="PlaceHolder 7"/>
          <p:cNvSpPr>
            <a:spLocks noGrp="1"/>
          </p:cNvSpPr>
          <p:nvPr>
            <p:ph type="body"/>
          </p:nvPr>
        </p:nvSpPr>
        <p:spPr>
          <a:xfrm>
            <a:off x="6073200" y="2973600"/>
            <a:ext cx="274320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11"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12" name="PlaceHolder 2"/>
          <p:cNvSpPr>
            <a:spLocks noGrp="1"/>
          </p:cNvSpPr>
          <p:nvPr>
            <p:ph type="body"/>
          </p:nvPr>
        </p:nvSpPr>
        <p:spPr>
          <a:xfrm>
            <a:off x="311760" y="1229760"/>
            <a:ext cx="8520120" cy="333864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13"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14" name="PlaceHolder 2"/>
          <p:cNvSpPr>
            <a:spLocks noGrp="1"/>
          </p:cNvSpPr>
          <p:nvPr>
            <p:ph type="body"/>
          </p:nvPr>
        </p:nvSpPr>
        <p:spPr>
          <a:xfrm>
            <a:off x="311760" y="1229760"/>
            <a:ext cx="4157640" cy="3338640"/>
          </a:xfrm>
          <a:prstGeom prst="rect">
            <a:avLst/>
          </a:prstGeom>
        </p:spPr>
        <p:txBody>
          <a:bodyPr lIns="0" rIns="0" tIns="0" bIns="0">
            <a:normAutofit/>
          </a:bodyPr>
          <a:p>
            <a:endParaRPr b="0" lang="es-MX" sz="1400" spc="-1" strike="noStrike">
              <a:solidFill>
                <a:srgbClr val="000000"/>
              </a:solidFill>
              <a:latin typeface="Arial"/>
            </a:endParaRPr>
          </a:p>
        </p:txBody>
      </p:sp>
      <p:sp>
        <p:nvSpPr>
          <p:cNvPr id="15" name="PlaceHolder 3"/>
          <p:cNvSpPr>
            <a:spLocks noGrp="1"/>
          </p:cNvSpPr>
          <p:nvPr>
            <p:ph type="body"/>
          </p:nvPr>
        </p:nvSpPr>
        <p:spPr>
          <a:xfrm>
            <a:off x="4677840" y="1229760"/>
            <a:ext cx="4157640" cy="333864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16"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17" name="PlaceHolder 1"/>
          <p:cNvSpPr>
            <a:spLocks noGrp="1"/>
          </p:cNvSpPr>
          <p:nvPr>
            <p:ph type="subTitle"/>
          </p:nvPr>
        </p:nvSpPr>
        <p:spPr>
          <a:xfrm>
            <a:off x="311760" y="410040"/>
            <a:ext cx="8520120" cy="2816640"/>
          </a:xfrm>
          <a:prstGeom prst="rect">
            <a:avLst/>
          </a:prstGeom>
        </p:spPr>
        <p:txBody>
          <a:bodyPr lIns="0" rIns="0" tIns="0" bIns="0" anchor="ctr">
            <a:spAutoFit/>
          </a:bodyPr>
          <a:p>
            <a:pPr algn="ctr"/>
            <a:endParaRPr b="0" lang="es-MX" sz="3200" spc="-1" strike="noStrike">
              <a:latin typeface="Arial"/>
            </a:endParaRP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18"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19" name="PlaceHolder 2"/>
          <p:cNvSpPr>
            <a:spLocks noGrp="1"/>
          </p:cNvSpPr>
          <p:nvPr>
            <p:ph type="body"/>
          </p:nvPr>
        </p:nvSpPr>
        <p:spPr>
          <a:xfrm>
            <a:off x="31176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20" name="PlaceHolder 3"/>
          <p:cNvSpPr>
            <a:spLocks noGrp="1"/>
          </p:cNvSpPr>
          <p:nvPr>
            <p:ph type="body"/>
          </p:nvPr>
        </p:nvSpPr>
        <p:spPr>
          <a:xfrm>
            <a:off x="4677840" y="1229760"/>
            <a:ext cx="4157640" cy="3338640"/>
          </a:xfrm>
          <a:prstGeom prst="rect">
            <a:avLst/>
          </a:prstGeom>
        </p:spPr>
        <p:txBody>
          <a:bodyPr lIns="0" rIns="0" tIns="0" bIns="0">
            <a:normAutofit/>
          </a:bodyPr>
          <a:p>
            <a:endParaRPr b="0" lang="es-MX" sz="1400" spc="-1" strike="noStrike">
              <a:solidFill>
                <a:srgbClr val="000000"/>
              </a:solidFill>
              <a:latin typeface="Arial"/>
            </a:endParaRPr>
          </a:p>
        </p:txBody>
      </p:sp>
      <p:sp>
        <p:nvSpPr>
          <p:cNvPr id="21" name="PlaceHolder 4"/>
          <p:cNvSpPr>
            <a:spLocks noGrp="1"/>
          </p:cNvSpPr>
          <p:nvPr>
            <p:ph type="body"/>
          </p:nvPr>
        </p:nvSpPr>
        <p:spPr>
          <a:xfrm>
            <a:off x="311760" y="297360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22"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23" name="PlaceHolder 2"/>
          <p:cNvSpPr>
            <a:spLocks noGrp="1"/>
          </p:cNvSpPr>
          <p:nvPr>
            <p:ph type="body"/>
          </p:nvPr>
        </p:nvSpPr>
        <p:spPr>
          <a:xfrm>
            <a:off x="311760" y="1229760"/>
            <a:ext cx="4157640" cy="3338640"/>
          </a:xfrm>
          <a:prstGeom prst="rect">
            <a:avLst/>
          </a:prstGeom>
        </p:spPr>
        <p:txBody>
          <a:bodyPr lIns="0" rIns="0" tIns="0" bIns="0">
            <a:normAutofit/>
          </a:bodyPr>
          <a:p>
            <a:endParaRPr b="0" lang="es-MX" sz="1400" spc="-1" strike="noStrike">
              <a:solidFill>
                <a:srgbClr val="000000"/>
              </a:solidFill>
              <a:latin typeface="Arial"/>
            </a:endParaRPr>
          </a:p>
        </p:txBody>
      </p:sp>
      <p:sp>
        <p:nvSpPr>
          <p:cNvPr id="24" name="PlaceHolder 3"/>
          <p:cNvSpPr>
            <a:spLocks noGrp="1"/>
          </p:cNvSpPr>
          <p:nvPr>
            <p:ph type="body"/>
          </p:nvPr>
        </p:nvSpPr>
        <p:spPr>
          <a:xfrm>
            <a:off x="467784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25" name="PlaceHolder 4"/>
          <p:cNvSpPr>
            <a:spLocks noGrp="1"/>
          </p:cNvSpPr>
          <p:nvPr>
            <p:ph type="body"/>
          </p:nvPr>
        </p:nvSpPr>
        <p:spPr>
          <a:xfrm>
            <a:off x="4677840" y="297360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26" name="PlaceHolder 1"/>
          <p:cNvSpPr>
            <a:spLocks noGrp="1"/>
          </p:cNvSpPr>
          <p:nvPr>
            <p:ph type="title"/>
          </p:nvPr>
        </p:nvSpPr>
        <p:spPr>
          <a:xfrm>
            <a:off x="311760" y="410040"/>
            <a:ext cx="8520120" cy="607320"/>
          </a:xfrm>
          <a:prstGeom prst="rect">
            <a:avLst/>
          </a:prstGeom>
        </p:spPr>
        <p:txBody>
          <a:bodyPr lIns="0" rIns="0" tIns="0" bIns="0" anchor="ctr">
            <a:spAutoFit/>
          </a:bodyPr>
          <a:p>
            <a:endParaRPr b="0" lang="es-MX" sz="1400" spc="-1" strike="noStrike">
              <a:solidFill>
                <a:srgbClr val="000000"/>
              </a:solidFill>
              <a:latin typeface="Arial"/>
            </a:endParaRPr>
          </a:p>
        </p:txBody>
      </p:sp>
      <p:sp>
        <p:nvSpPr>
          <p:cNvPr id="27" name="PlaceHolder 2"/>
          <p:cNvSpPr>
            <a:spLocks noGrp="1"/>
          </p:cNvSpPr>
          <p:nvPr>
            <p:ph type="body"/>
          </p:nvPr>
        </p:nvSpPr>
        <p:spPr>
          <a:xfrm>
            <a:off x="31176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28" name="PlaceHolder 3"/>
          <p:cNvSpPr>
            <a:spLocks noGrp="1"/>
          </p:cNvSpPr>
          <p:nvPr>
            <p:ph type="body"/>
          </p:nvPr>
        </p:nvSpPr>
        <p:spPr>
          <a:xfrm>
            <a:off x="4677840" y="1229760"/>
            <a:ext cx="4157640" cy="1592280"/>
          </a:xfrm>
          <a:prstGeom prst="rect">
            <a:avLst/>
          </a:prstGeom>
        </p:spPr>
        <p:txBody>
          <a:bodyPr lIns="0" rIns="0" tIns="0" bIns="0">
            <a:normAutofit/>
          </a:bodyPr>
          <a:p>
            <a:endParaRPr b="0" lang="es-MX" sz="1400" spc="-1" strike="noStrike">
              <a:solidFill>
                <a:srgbClr val="000000"/>
              </a:solidFill>
              <a:latin typeface="Arial"/>
            </a:endParaRPr>
          </a:p>
        </p:txBody>
      </p:sp>
      <p:sp>
        <p:nvSpPr>
          <p:cNvPr id="29" name="PlaceHolder 4"/>
          <p:cNvSpPr>
            <a:spLocks noGrp="1"/>
          </p:cNvSpPr>
          <p:nvPr>
            <p:ph type="body"/>
          </p:nvPr>
        </p:nvSpPr>
        <p:spPr>
          <a:xfrm>
            <a:off x="311760" y="2973600"/>
            <a:ext cx="8520120" cy="1592280"/>
          </a:xfrm>
          <a:prstGeom prst="rect">
            <a:avLst/>
          </a:prstGeom>
        </p:spPr>
        <p:txBody>
          <a:bodyPr lIns="0" rIns="0" tIns="0" bIns="0">
            <a:normAutofit/>
          </a:bodyPr>
          <a:p>
            <a:endParaRPr b="0" lang="es-MX" sz="1400" spc="-1" strike="noStrike">
              <a:solidFill>
                <a:srgbClr val="000000"/>
              </a:solidFill>
              <a:latin typeface="Arial"/>
            </a:endParaRP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
</Relationships>
</file>

<file path=ppt/slideMasters/_rels/slideMaster2.xml.rels><?xml version="1.0" encoding="UTF-8"?>
<Relationships xmlns="http://schemas.openxmlformats.org/package/2006/relationships"><Relationship Id="rId1" Type="http://schemas.openxmlformats.org/officeDocument/2006/relationships/theme" Target="../theme/theme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 Id="rId11" Type="http://schemas.openxmlformats.org/officeDocument/2006/relationships/slideLayout" Target="../slideLayouts/slideLayout22.xml"/><Relationship Id="rId12" Type="http://schemas.openxmlformats.org/officeDocument/2006/relationships/slideLayout" Target="../slideLayouts/slideLayout23.xml"/><Relationship Id="rId13" Type="http://schemas.openxmlformats.org/officeDocument/2006/relationships/slideLayout" Target="../slideLayouts/slideLayout24.xml"/>
</Relationships>
</file>

<file path=ppt/slideMasters/slideMaster1.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2a3990"/>
        </a:solidFill>
      </p:bgPr>
    </p:bg>
    <p:spTree>
      <p:nvGrpSpPr>
        <p:cNvPr id="1" name=""/>
        <p:cNvGrpSpPr/>
        <p:nvPr/>
      </p:nvGrpSpPr>
      <p:grpSpPr>
        <a:xfrm>
          <a:off x="0" y="0"/>
          <a:ext cx="0" cy="0"/>
          <a:chOff x="0" y="0"/>
          <a:chExt cx="0" cy="0"/>
        </a:xfrm>
      </p:grpSpPr>
      <p:grpSp>
        <p:nvGrpSpPr>
          <p:cNvPr id="0" name="Group 1"/>
          <p:cNvGrpSpPr/>
          <p:nvPr/>
        </p:nvGrpSpPr>
        <p:grpSpPr>
          <a:xfrm>
            <a:off x="6098760" y="0"/>
            <a:ext cx="3045240" cy="2030400"/>
            <a:chOff x="6098760" y="0"/>
            <a:chExt cx="3045240" cy="2030400"/>
          </a:xfrm>
        </p:grpSpPr>
        <p:sp>
          <p:nvSpPr>
            <p:cNvPr id="1" name="CustomShape 2"/>
            <p:cNvSpPr/>
            <p:nvPr/>
          </p:nvSpPr>
          <p:spPr>
            <a:xfrm>
              <a:off x="8128800" y="0"/>
              <a:ext cx="1014840" cy="1014840"/>
            </a:xfrm>
            <a:prstGeom prst="rect">
              <a:avLst/>
            </a:prstGeom>
            <a:solidFill>
              <a:schemeClr val="accent1"/>
            </a:solidFill>
            <a:ln>
              <a:noFill/>
            </a:ln>
          </p:spPr>
          <p:style>
            <a:lnRef idx="0"/>
            <a:fillRef idx="0"/>
            <a:effectRef idx="0"/>
            <a:fontRef idx="minor"/>
          </p:style>
        </p:sp>
        <p:sp>
          <p:nvSpPr>
            <p:cNvPr id="2" name="CustomShape 3"/>
            <p:cNvSpPr/>
            <p:nvPr/>
          </p:nvSpPr>
          <p:spPr>
            <a:xfrm flipH="1">
              <a:off x="7112880" y="0"/>
              <a:ext cx="1014840" cy="1014840"/>
            </a:xfrm>
            <a:prstGeom prst="rtTriangle">
              <a:avLst/>
            </a:prstGeom>
            <a:solidFill>
              <a:schemeClr val="accent2"/>
            </a:solidFill>
            <a:ln>
              <a:noFill/>
            </a:ln>
          </p:spPr>
          <p:style>
            <a:lnRef idx="0"/>
            <a:fillRef idx="0"/>
            <a:effectRef idx="0"/>
            <a:fontRef idx="minor"/>
          </p:style>
        </p:sp>
        <p:sp>
          <p:nvSpPr>
            <p:cNvPr id="3" name="CustomShape 4"/>
            <p:cNvSpPr/>
            <p:nvPr/>
          </p:nvSpPr>
          <p:spPr>
            <a:xfrm flipH="1" rot="10800000">
              <a:off x="7113240" y="360"/>
              <a:ext cx="1014840" cy="1014840"/>
            </a:xfrm>
            <a:prstGeom prst="rtTriangle">
              <a:avLst/>
            </a:prstGeom>
            <a:solidFill>
              <a:schemeClr val="accent6"/>
            </a:solidFill>
            <a:ln>
              <a:noFill/>
            </a:ln>
          </p:spPr>
          <p:style>
            <a:lnRef idx="0"/>
            <a:fillRef idx="0"/>
            <a:effectRef idx="0"/>
            <a:fontRef idx="minor"/>
          </p:style>
        </p:sp>
        <p:sp>
          <p:nvSpPr>
            <p:cNvPr id="4" name="CustomShape 5"/>
            <p:cNvSpPr/>
            <p:nvPr/>
          </p:nvSpPr>
          <p:spPr>
            <a:xfrm rot="10800000">
              <a:off x="6098760" y="0"/>
              <a:ext cx="1014840" cy="1014840"/>
            </a:xfrm>
            <a:prstGeom prst="rtTriangle">
              <a:avLst/>
            </a:prstGeom>
            <a:solidFill>
              <a:schemeClr val="accent1"/>
            </a:solidFill>
            <a:ln>
              <a:noFill/>
            </a:ln>
          </p:spPr>
          <p:style>
            <a:lnRef idx="0"/>
            <a:fillRef idx="0"/>
            <a:effectRef idx="0"/>
            <a:fontRef idx="minor"/>
          </p:style>
        </p:sp>
        <p:sp>
          <p:nvSpPr>
            <p:cNvPr id="5" name="CustomShape 6"/>
            <p:cNvSpPr/>
            <p:nvPr/>
          </p:nvSpPr>
          <p:spPr>
            <a:xfrm rot="10800000">
              <a:off x="8129160" y="1015200"/>
              <a:ext cx="1014840" cy="1014840"/>
            </a:xfrm>
            <a:prstGeom prst="rtTriangle">
              <a:avLst/>
            </a:prstGeom>
            <a:solidFill>
              <a:schemeClr val="accent6"/>
            </a:solidFill>
            <a:ln>
              <a:noFill/>
            </a:ln>
          </p:spPr>
          <p:style>
            <a:lnRef idx="0"/>
            <a:fillRef idx="0"/>
            <a:effectRef idx="0"/>
            <a:fontRef idx="minor"/>
          </p:style>
        </p:sp>
      </p:grpSp>
      <p:sp>
        <p:nvSpPr>
          <p:cNvPr id="6" name="PlaceHolder 7"/>
          <p:cNvSpPr>
            <a:spLocks noGrp="1"/>
          </p:cNvSpPr>
          <p:nvPr>
            <p:ph type="title"/>
          </p:nvPr>
        </p:nvSpPr>
        <p:spPr>
          <a:xfrm>
            <a:off x="597960" y="1775160"/>
            <a:ext cx="8221680" cy="838440"/>
          </a:xfrm>
          <a:prstGeom prst="rect">
            <a:avLst/>
          </a:prstGeom>
        </p:spPr>
        <p:txBody>
          <a:bodyPr tIns="91440" bIns="91440" anchor="b">
            <a:noAutofit/>
          </a:bodyPr>
          <a:p>
            <a:r>
              <a:rPr b="0" lang="es-MX" sz="4200" spc="-1" strike="noStrike">
                <a:solidFill>
                  <a:srgbClr val="000000"/>
                </a:solidFill>
                <a:latin typeface="Arial"/>
              </a:rPr>
              <a:t>Click to edit the title text format</a:t>
            </a:r>
            <a:endParaRPr b="0" lang="es-MX" sz="4200" spc="-1" strike="noStrike">
              <a:solidFill>
                <a:srgbClr val="000000"/>
              </a:solidFill>
              <a:latin typeface="Arial"/>
            </a:endParaRPr>
          </a:p>
        </p:txBody>
      </p:sp>
      <p:sp>
        <p:nvSpPr>
          <p:cNvPr id="7" name="PlaceHolder 8"/>
          <p:cNvSpPr>
            <a:spLocks noGrp="1"/>
          </p:cNvSpPr>
          <p:nvPr>
            <p:ph type="sldNum"/>
          </p:nvPr>
        </p:nvSpPr>
        <p:spPr>
          <a:xfrm>
            <a:off x="8460360" y="4651200"/>
            <a:ext cx="548280" cy="393120"/>
          </a:xfrm>
          <a:prstGeom prst="rect">
            <a:avLst/>
          </a:prstGeom>
        </p:spPr>
        <p:txBody>
          <a:bodyPr tIns="91440" bIns="91440" anchor="ctr">
            <a:noAutofit/>
          </a:bodyPr>
          <a:p>
            <a:pPr algn="r">
              <a:lnSpc>
                <a:spcPct val="100000"/>
              </a:lnSpc>
            </a:pPr>
            <a:fld id="{541D3E9D-42D5-4F1A-9A95-A4D15A25B8C8}" type="slidenum">
              <a:rPr b="0" lang="es-MX" sz="1000" spc="-1" strike="noStrike">
                <a:solidFill>
                  <a:srgbClr val="ffffff"/>
                </a:solidFill>
                <a:latin typeface="Roboto"/>
                <a:ea typeface="Roboto"/>
              </a:rPr>
              <a:t>1</a:t>
            </a:fld>
            <a:endParaRPr b="0" lang="es-MX" sz="1000" spc="-1" strike="noStrike">
              <a:latin typeface="Times New Roman"/>
            </a:endParaRPr>
          </a:p>
        </p:txBody>
      </p:sp>
      <p:sp>
        <p:nvSpPr>
          <p:cNvPr id="8" name="PlaceHolder 9"/>
          <p:cNvSpPr>
            <a:spLocks noGrp="1"/>
          </p:cNvSpPr>
          <p:nvPr>
            <p:ph type="body"/>
          </p:nvPr>
        </p:nvSpPr>
        <p:spPr>
          <a:xfrm>
            <a:off x="457200" y="1203480"/>
            <a:ext cx="8229240" cy="2982960"/>
          </a:xfrm>
          <a:prstGeom prst="rect">
            <a:avLst/>
          </a:prstGeom>
        </p:spPr>
        <p:txBody>
          <a:bodyPr lIns="0" rIns="0" tIns="0" bIns="0">
            <a:normAutofit/>
          </a:bodyPr>
          <a:p>
            <a:pPr marL="432000" indent="-324000">
              <a:spcBef>
                <a:spcPts val="1417"/>
              </a:spcBef>
              <a:buClr>
                <a:srgbClr val="000000"/>
              </a:buClr>
              <a:buSzPct val="45000"/>
              <a:buFont typeface="Wingdings" charset="2"/>
              <a:buChar char=""/>
            </a:pPr>
            <a:r>
              <a:rPr b="0" lang="es-MX" sz="1400" spc="-1" strike="noStrike">
                <a:solidFill>
                  <a:srgbClr val="000000"/>
                </a:solidFill>
                <a:latin typeface="Arial"/>
              </a:rPr>
              <a:t>Click to edit the outline text format</a:t>
            </a:r>
            <a:endParaRPr b="0" lang="es-MX" sz="14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s-MX" sz="1400" spc="-1" strike="noStrike">
                <a:solidFill>
                  <a:srgbClr val="000000"/>
                </a:solidFill>
                <a:latin typeface="Arial"/>
              </a:rPr>
              <a:t>Second Outline Level</a:t>
            </a:r>
            <a:endParaRPr b="0" lang="es-MX" sz="14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s-MX" sz="1400" spc="-1" strike="noStrike">
                <a:solidFill>
                  <a:srgbClr val="000000"/>
                </a:solidFill>
                <a:latin typeface="Arial"/>
              </a:rPr>
              <a:t>Third Outline Level</a:t>
            </a:r>
            <a:endParaRPr b="0" lang="es-MX" sz="14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s-MX" sz="1400" spc="-1" strike="noStrike">
                <a:solidFill>
                  <a:srgbClr val="000000"/>
                </a:solidFill>
                <a:latin typeface="Arial"/>
              </a:rPr>
              <a:t>Fourth Outline Level</a:t>
            </a:r>
            <a:endParaRPr b="0" lang="es-MX" sz="14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s-MX" sz="2000" spc="-1" strike="noStrike">
                <a:solidFill>
                  <a:srgbClr val="000000"/>
                </a:solidFill>
                <a:latin typeface="Arial"/>
              </a:rPr>
              <a:t>Fifth Outline Level</a:t>
            </a:r>
            <a:endParaRPr b="0" lang="es-MX" sz="20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s-MX" sz="2000" spc="-1" strike="noStrike">
                <a:solidFill>
                  <a:srgbClr val="000000"/>
                </a:solidFill>
                <a:latin typeface="Arial"/>
              </a:rPr>
              <a:t>Sixth Outline Level</a:t>
            </a:r>
            <a:endParaRPr b="0" lang="es-MX" sz="20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s-MX" sz="2000" spc="-1" strike="noStrike">
                <a:solidFill>
                  <a:srgbClr val="000000"/>
                </a:solidFill>
                <a:latin typeface="Arial"/>
              </a:rPr>
              <a:t>Seventh Outline Level</a:t>
            </a:r>
            <a:endParaRPr b="0" lang="es-MX" sz="2000" spc="-1" strike="noStrike">
              <a:solidFill>
                <a:srgbClr val="000000"/>
              </a:solidFill>
              <a:latin typeface="Arial"/>
            </a:endParaRPr>
          </a:p>
        </p:txBody>
      </p:sp>
    </p:spTree>
  </p:cSld>
  <p:clrMap bg1="lt1" bg2="lt2" tx1="dk1"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sldMaster>
</file>

<file path=ppt/slideMasters/slideMaster2.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grpSp>
        <p:nvGrpSpPr>
          <p:cNvPr id="45" name="Group 1"/>
          <p:cNvGrpSpPr/>
          <p:nvPr/>
        </p:nvGrpSpPr>
        <p:grpSpPr>
          <a:xfrm>
            <a:off x="0" y="3903840"/>
            <a:ext cx="9144000" cy="1239480"/>
            <a:chOff x="0" y="3903840"/>
            <a:chExt cx="9144000" cy="1239480"/>
          </a:xfrm>
        </p:grpSpPr>
        <p:sp>
          <p:nvSpPr>
            <p:cNvPr id="46" name="CustomShape 2"/>
            <p:cNvSpPr/>
            <p:nvPr/>
          </p:nvSpPr>
          <p:spPr>
            <a:xfrm>
              <a:off x="8154720" y="3903840"/>
              <a:ext cx="988920" cy="987480"/>
            </a:xfrm>
            <a:prstGeom prst="rtTriangle">
              <a:avLst/>
            </a:prstGeom>
            <a:solidFill>
              <a:schemeClr val="accent5"/>
            </a:solidFill>
            <a:ln>
              <a:noFill/>
            </a:ln>
          </p:spPr>
          <p:style>
            <a:lnRef idx="0"/>
            <a:fillRef idx="0"/>
            <a:effectRef idx="0"/>
            <a:fontRef idx="minor"/>
          </p:style>
        </p:sp>
        <p:sp>
          <p:nvSpPr>
            <p:cNvPr id="47" name="CustomShape 3"/>
            <p:cNvSpPr/>
            <p:nvPr/>
          </p:nvSpPr>
          <p:spPr>
            <a:xfrm flipH="1">
              <a:off x="6180480" y="3903840"/>
              <a:ext cx="988920" cy="987480"/>
            </a:xfrm>
            <a:prstGeom prst="rtTriangle">
              <a:avLst/>
            </a:prstGeom>
            <a:solidFill>
              <a:schemeClr val="accent5"/>
            </a:solidFill>
            <a:ln>
              <a:noFill/>
            </a:ln>
          </p:spPr>
          <p:style>
            <a:lnRef idx="0"/>
            <a:fillRef idx="0"/>
            <a:effectRef idx="0"/>
            <a:fontRef idx="minor"/>
          </p:style>
        </p:sp>
        <p:sp>
          <p:nvSpPr>
            <p:cNvPr id="48" name="CustomShape 4"/>
            <p:cNvSpPr/>
            <p:nvPr/>
          </p:nvSpPr>
          <p:spPr>
            <a:xfrm>
              <a:off x="7170120" y="3903840"/>
              <a:ext cx="988920" cy="987480"/>
            </a:xfrm>
            <a:prstGeom prst="rect">
              <a:avLst/>
            </a:prstGeom>
            <a:solidFill>
              <a:schemeClr val="accent4"/>
            </a:solidFill>
            <a:ln>
              <a:noFill/>
            </a:ln>
          </p:spPr>
          <p:style>
            <a:lnRef idx="0"/>
            <a:fillRef idx="0"/>
            <a:effectRef idx="0"/>
            <a:fontRef idx="minor"/>
          </p:style>
        </p:sp>
        <p:sp>
          <p:nvSpPr>
            <p:cNvPr id="49" name="CustomShape 5"/>
            <p:cNvSpPr/>
            <p:nvPr/>
          </p:nvSpPr>
          <p:spPr>
            <a:xfrm rot="10800000">
              <a:off x="8155080" y="3904200"/>
              <a:ext cx="988920" cy="987480"/>
            </a:xfrm>
            <a:prstGeom prst="rtTriangle">
              <a:avLst/>
            </a:prstGeom>
            <a:solidFill>
              <a:schemeClr val="accent3"/>
            </a:solidFill>
            <a:ln>
              <a:noFill/>
            </a:ln>
          </p:spPr>
          <p:style>
            <a:lnRef idx="0"/>
            <a:fillRef idx="0"/>
            <a:effectRef idx="0"/>
            <a:fontRef idx="minor"/>
          </p:style>
        </p:sp>
        <p:sp>
          <p:nvSpPr>
            <p:cNvPr id="50" name="CustomShape 6"/>
            <p:cNvSpPr/>
            <p:nvPr/>
          </p:nvSpPr>
          <p:spPr>
            <a:xfrm>
              <a:off x="0" y="4891680"/>
              <a:ext cx="9143640" cy="251640"/>
            </a:xfrm>
            <a:prstGeom prst="rect">
              <a:avLst/>
            </a:prstGeom>
            <a:solidFill>
              <a:schemeClr val="dk1"/>
            </a:solidFill>
            <a:ln>
              <a:noFill/>
            </a:ln>
          </p:spPr>
          <p:style>
            <a:lnRef idx="0"/>
            <a:fillRef idx="0"/>
            <a:effectRef idx="0"/>
            <a:fontRef idx="minor"/>
          </p:style>
        </p:sp>
      </p:grpSp>
      <p:sp>
        <p:nvSpPr>
          <p:cNvPr id="51" name="PlaceHolder 7"/>
          <p:cNvSpPr>
            <a:spLocks noGrp="1"/>
          </p:cNvSpPr>
          <p:nvPr>
            <p:ph type="title"/>
          </p:nvPr>
        </p:nvSpPr>
        <p:spPr>
          <a:xfrm>
            <a:off x="311760" y="410040"/>
            <a:ext cx="8520120" cy="607320"/>
          </a:xfrm>
          <a:prstGeom prst="rect">
            <a:avLst/>
          </a:prstGeom>
        </p:spPr>
        <p:txBody>
          <a:bodyPr tIns="91440" bIns="91440">
            <a:noAutofit/>
          </a:bodyPr>
          <a:p>
            <a:r>
              <a:rPr b="0" lang="es-MX" sz="3000" spc="-1" strike="noStrike">
                <a:solidFill>
                  <a:srgbClr val="000000"/>
                </a:solidFill>
                <a:latin typeface="Arial"/>
              </a:rPr>
              <a:t>Click to edit the title text format</a:t>
            </a:r>
            <a:endParaRPr b="0" lang="es-MX" sz="3000" spc="-1" strike="noStrike">
              <a:solidFill>
                <a:srgbClr val="000000"/>
              </a:solidFill>
              <a:latin typeface="Arial"/>
            </a:endParaRPr>
          </a:p>
        </p:txBody>
      </p:sp>
      <p:sp>
        <p:nvSpPr>
          <p:cNvPr id="52" name="PlaceHolder 8"/>
          <p:cNvSpPr>
            <a:spLocks noGrp="1"/>
          </p:cNvSpPr>
          <p:nvPr>
            <p:ph type="body"/>
          </p:nvPr>
        </p:nvSpPr>
        <p:spPr>
          <a:xfrm>
            <a:off x="311760" y="1229760"/>
            <a:ext cx="8520120" cy="3338640"/>
          </a:xfrm>
          <a:prstGeom prst="rect">
            <a:avLst/>
          </a:prstGeom>
        </p:spPr>
        <p:txBody>
          <a:bodyPr tIns="91440" bIns="91440">
            <a:noAutofit/>
          </a:bodyPr>
          <a:p>
            <a:pPr marL="432000" indent="-324000">
              <a:spcBef>
                <a:spcPts val="1417"/>
              </a:spcBef>
              <a:buClr>
                <a:srgbClr val="000000"/>
              </a:buClr>
              <a:buSzPct val="45000"/>
              <a:buFont typeface="Wingdings" charset="2"/>
              <a:buChar char=""/>
            </a:pPr>
            <a:r>
              <a:rPr b="0" lang="es-MX" sz="1800" spc="-1" strike="noStrike">
                <a:solidFill>
                  <a:srgbClr val="000000"/>
                </a:solidFill>
                <a:latin typeface="Arial"/>
              </a:rPr>
              <a:t>Click to edit the outline text format</a:t>
            </a:r>
            <a:endParaRPr b="0" lang="es-MX" sz="18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s-MX" sz="1800" spc="-1" strike="noStrike">
                <a:solidFill>
                  <a:srgbClr val="000000"/>
                </a:solidFill>
                <a:latin typeface="Arial"/>
              </a:rPr>
              <a:t>Second Outline Level</a:t>
            </a:r>
            <a:endParaRPr b="0" lang="es-MX" sz="18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s-MX" sz="1800" spc="-1" strike="noStrike">
                <a:solidFill>
                  <a:srgbClr val="000000"/>
                </a:solidFill>
                <a:latin typeface="Arial"/>
              </a:rPr>
              <a:t>Third Outline Level</a:t>
            </a:r>
            <a:endParaRPr b="0" lang="es-MX" sz="18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s-MX" sz="1800" spc="-1" strike="noStrike">
                <a:solidFill>
                  <a:srgbClr val="000000"/>
                </a:solidFill>
                <a:latin typeface="Arial"/>
              </a:rPr>
              <a:t>Fourth Outline Level</a:t>
            </a:r>
            <a:endParaRPr b="0" lang="es-MX" sz="18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s-MX" sz="1800" spc="-1" strike="noStrike">
                <a:solidFill>
                  <a:srgbClr val="000000"/>
                </a:solidFill>
                <a:latin typeface="Arial"/>
              </a:rPr>
              <a:t>Fifth Outline Level</a:t>
            </a:r>
            <a:endParaRPr b="0" lang="es-MX" sz="18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s-MX" sz="1800" spc="-1" strike="noStrike">
                <a:solidFill>
                  <a:srgbClr val="000000"/>
                </a:solidFill>
                <a:latin typeface="Arial"/>
              </a:rPr>
              <a:t>Sixth Outline Level</a:t>
            </a:r>
            <a:endParaRPr b="0" lang="es-MX" sz="18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s-MX" sz="1800" spc="-1" strike="noStrike">
                <a:solidFill>
                  <a:srgbClr val="000000"/>
                </a:solidFill>
                <a:latin typeface="Arial"/>
              </a:rPr>
              <a:t>Seventh Outline Level</a:t>
            </a:r>
            <a:endParaRPr b="0" lang="es-MX" sz="1800" spc="-1" strike="noStrike">
              <a:solidFill>
                <a:srgbClr val="000000"/>
              </a:solidFill>
              <a:latin typeface="Arial"/>
            </a:endParaRPr>
          </a:p>
        </p:txBody>
      </p:sp>
      <p:sp>
        <p:nvSpPr>
          <p:cNvPr id="53" name="PlaceHolder 9"/>
          <p:cNvSpPr>
            <a:spLocks noGrp="1"/>
          </p:cNvSpPr>
          <p:nvPr>
            <p:ph type="sldNum"/>
          </p:nvPr>
        </p:nvSpPr>
        <p:spPr>
          <a:xfrm>
            <a:off x="8460360" y="4651200"/>
            <a:ext cx="548280" cy="393120"/>
          </a:xfrm>
          <a:prstGeom prst="rect">
            <a:avLst/>
          </a:prstGeom>
        </p:spPr>
        <p:txBody>
          <a:bodyPr tIns="91440" bIns="91440" anchor="ctr">
            <a:noAutofit/>
          </a:bodyPr>
          <a:p>
            <a:pPr algn="r">
              <a:lnSpc>
                <a:spcPct val="100000"/>
              </a:lnSpc>
            </a:pPr>
            <a:fld id="{09EF76DE-E06B-414D-9291-129811DCD3E7}" type="slidenum">
              <a:rPr b="0" lang="es-MX" sz="1000" spc="-1" strike="noStrike">
                <a:solidFill>
                  <a:srgbClr val="ffffff"/>
                </a:solidFill>
                <a:latin typeface="Roboto"/>
                <a:ea typeface="Roboto"/>
              </a:rPr>
              <a:t>1</a:t>
            </a:fld>
            <a:endParaRPr b="0" lang="es-MX" sz="1000" spc="-1" strike="noStrike">
              <a:latin typeface="Times New Roman"/>
            </a:endParaRPr>
          </a:p>
        </p:txBody>
      </p:sp>
    </p:spTree>
  </p:cSld>
  <p:clrMap bg1="lt1" bg2="lt2" tx1="dk1" tx2="dk2" accent1="accent1" accent2="accent2" accent3="accent3" accent4="accent4" accent5="accent5" accent6="accent6" hlink="hlink" folHlink="folHlink"/>
  <p:sldLayoutIdLst>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sldMaster>
</file>

<file path=ppt/slides/_rels/slide1.xml.rels><?xml version="1.0" encoding="UTF-8"?>
<Relationships xmlns="http://schemas.openxmlformats.org/package/2006/relationships"><Relationship Id="rId1" Type="http://schemas.openxmlformats.org/officeDocument/2006/relationships/slideLayout" Target="../slideLayouts/slideLayout2.xml"/>
</Relationships>
</file>

<file path=ppt/slides/_rels/slide2.xml.rels><?xml version="1.0" encoding="UTF-8"?>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2.xml"/>
</Relationships>
</file>

<file path=ppt/slides/_rels/slide3.xml.rels><?xml version="1.0" encoding="UTF-8"?>
<Relationships xmlns="http://schemas.openxmlformats.org/package/2006/relationships"><Relationship Id="rId1" Type="http://schemas.openxmlformats.org/officeDocument/2006/relationships/slideLayout" Target="../slideLayouts/slideLayout15.xml"/><Relationship Id="rId2" Type="http://schemas.openxmlformats.org/officeDocument/2006/relationships/notesSlide" Target="../notesSlides/notesSlide3.xml"/>
</Relationships>
</file>

<file path=ppt/slides/_rels/slide4.xml.rels><?xml version="1.0" encoding="UTF-8"?>
<Relationships xmlns="http://schemas.openxmlformats.org/package/2006/relationships"><Relationship Id="rId1" Type="http://schemas.openxmlformats.org/officeDocument/2006/relationships/slideLayout" Target="../slideLayouts/slideLayout15.xml"/>
</Relationships>
</file>

<file path=ppt/slides/_rels/slide5.xml.rels><?xml version="1.0" encoding="UTF-8"?>
<Relationships xmlns="http://schemas.openxmlformats.org/package/2006/relationships"><Relationship Id="rId1" Type="http://schemas.openxmlformats.org/officeDocument/2006/relationships/slideLayout" Target="../slideLayouts/slideLayout15.xml"/>
</Relationships>
</file>

<file path=ppt/slides/slide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6" name="TextShape 1"/>
          <p:cNvSpPr txBox="1"/>
          <p:nvPr/>
        </p:nvSpPr>
        <p:spPr>
          <a:xfrm>
            <a:off x="597960" y="1775160"/>
            <a:ext cx="8221680" cy="838440"/>
          </a:xfrm>
          <a:prstGeom prst="rect">
            <a:avLst/>
          </a:prstGeom>
          <a:noFill/>
          <a:ln>
            <a:noFill/>
          </a:ln>
        </p:spPr>
        <p:txBody>
          <a:bodyPr tIns="91440" bIns="91440" anchor="b">
            <a:noAutofit/>
          </a:bodyPr>
          <a:p>
            <a:pPr>
              <a:lnSpc>
                <a:spcPct val="100000"/>
              </a:lnSpc>
            </a:pPr>
            <a:r>
              <a:rPr b="0" lang="es-MX" sz="4200" spc="-1" strike="noStrike">
                <a:solidFill>
                  <a:srgbClr val="ffffff"/>
                </a:solidFill>
                <a:latin typeface="Roboto"/>
                <a:ea typeface="Roboto"/>
              </a:rPr>
              <a:t>Mesa Redonda Final</a:t>
            </a:r>
            <a:endParaRPr b="0" lang="es-MX" sz="4200" spc="-1" strike="noStrike">
              <a:solidFill>
                <a:srgbClr val="000000"/>
              </a:solidFill>
              <a:latin typeface="Arial"/>
            </a:endParaRPr>
          </a:p>
        </p:txBody>
      </p:sp>
      <p:sp>
        <p:nvSpPr>
          <p:cNvPr id="97" name="TextShape 2"/>
          <p:cNvSpPr txBox="1"/>
          <p:nvPr/>
        </p:nvSpPr>
        <p:spPr>
          <a:xfrm>
            <a:off x="597960" y="2715840"/>
            <a:ext cx="8221680" cy="432720"/>
          </a:xfrm>
          <a:prstGeom prst="rect">
            <a:avLst/>
          </a:prstGeom>
          <a:noFill/>
          <a:ln>
            <a:noFill/>
          </a:ln>
        </p:spPr>
        <p:txBody>
          <a:bodyPr tIns="91440" bIns="91440">
            <a:noAutofit/>
          </a:bodyPr>
          <a:p>
            <a:pPr marL="457200" indent="-342720">
              <a:lnSpc>
                <a:spcPct val="100000"/>
              </a:lnSpc>
            </a:pPr>
            <a:r>
              <a:rPr b="0" lang="es-MX" sz="2100" spc="-1" strike="noStrike">
                <a:solidFill>
                  <a:srgbClr val="ffffff"/>
                </a:solidFill>
                <a:latin typeface="Roboto"/>
              </a:rPr>
              <a:t>Taller de la pedagogía lingüística</a:t>
            </a:r>
            <a:endParaRPr b="0" lang="es-MX" sz="2100" spc="-1" strike="noStrike">
              <a:solidFill>
                <a:srgbClr val="ffffff"/>
              </a:solidFill>
              <a:latin typeface="Roboto"/>
              <a:ea typeface="Roboto"/>
            </a:endParaRPr>
          </a:p>
        </p:txBody>
      </p:sp>
    </p:spTree>
  </p:cSld>
  <mc:AlternateContent>
    <mc:Choice Requires="p14">
      <p:transition spd="slow" p14:dur="2000"/>
    </mc:Choice>
    <mc:Fallback>
      <p:transition spd="slow"/>
    </mc:Fallback>
  </mc:AlternateContent>
</p:sld>
</file>

<file path=ppt/slides/slide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98" name="TextShape 1"/>
          <p:cNvSpPr txBox="1"/>
          <p:nvPr/>
        </p:nvSpPr>
        <p:spPr>
          <a:xfrm>
            <a:off x="311760" y="410040"/>
            <a:ext cx="8520120" cy="607320"/>
          </a:xfrm>
          <a:prstGeom prst="rect">
            <a:avLst/>
          </a:prstGeom>
          <a:noFill/>
          <a:ln>
            <a:noFill/>
          </a:ln>
        </p:spPr>
        <p:txBody>
          <a:bodyPr tIns="91440" bIns="91440">
            <a:noAutofit/>
          </a:bodyPr>
          <a:p>
            <a:pPr>
              <a:lnSpc>
                <a:spcPct val="100000"/>
              </a:lnSpc>
            </a:pPr>
            <a:r>
              <a:rPr b="0" lang="es-MX" sz="3000" spc="-1" strike="noStrike">
                <a:solidFill>
                  <a:srgbClr val="2a3990"/>
                </a:solidFill>
                <a:latin typeface="Roboto"/>
                <a:ea typeface="Roboto"/>
              </a:rPr>
              <a:t>El idioma en sus comunidades</a:t>
            </a:r>
            <a:endParaRPr b="0" lang="es-MX" sz="3000" spc="-1" strike="noStrike">
              <a:solidFill>
                <a:srgbClr val="000000"/>
              </a:solidFill>
              <a:latin typeface="Arial"/>
            </a:endParaRPr>
          </a:p>
        </p:txBody>
      </p:sp>
      <p:sp>
        <p:nvSpPr>
          <p:cNvPr id="99" name="TextShape 2"/>
          <p:cNvSpPr txBox="1"/>
          <p:nvPr/>
        </p:nvSpPr>
        <p:spPr>
          <a:xfrm>
            <a:off x="311760" y="1229760"/>
            <a:ext cx="8520120" cy="3338640"/>
          </a:xfrm>
          <a:prstGeom prst="rect">
            <a:avLst/>
          </a:prstGeom>
          <a:noFill/>
          <a:ln>
            <a:noFill/>
          </a:ln>
        </p:spPr>
        <p:txBody>
          <a:bodyPr tIns="91440" bIns="91440">
            <a:noAutofit/>
          </a:bodyPr>
          <a:p>
            <a:pPr>
              <a:lnSpc>
                <a:spcPct val="115000"/>
              </a:lnSpc>
            </a:pPr>
            <a:r>
              <a:rPr b="0" lang="es-MX" sz="1800" spc="-1" strike="noStrike">
                <a:solidFill>
                  <a:srgbClr val="434343"/>
                </a:solidFill>
                <a:latin typeface="Roboto"/>
                <a:ea typeface="Roboto"/>
              </a:rPr>
              <a:t>¿En qué parte (o qué contextos) de tu comunidad se habla con más frecuencia el idioma?</a:t>
            </a:r>
            <a:endParaRPr b="0" lang="es-MX" sz="1800" spc="-1" strike="noStrike">
              <a:solidFill>
                <a:srgbClr val="000000"/>
              </a:solidFill>
              <a:latin typeface="Arial"/>
            </a:endParaRPr>
          </a:p>
          <a:p>
            <a:pPr>
              <a:lnSpc>
                <a:spcPct val="115000"/>
              </a:lnSpc>
              <a:spcBef>
                <a:spcPts val="1599"/>
              </a:spcBef>
            </a:pPr>
            <a:r>
              <a:rPr b="0" lang="es-MX" sz="1800" spc="-1" strike="noStrike">
                <a:solidFill>
                  <a:srgbClr val="434343"/>
                </a:solidFill>
                <a:latin typeface="Roboto"/>
                <a:ea typeface="Roboto"/>
              </a:rPr>
              <a:t>El aprendizaje de idiomas es más efectivo cuando los estudiantes tienen muchas oportunidades de involucrarse con el idioma. ¿Cómo puede crear oportunidades fuera de la escuela para que los alumnos usen regularmente el idioma en la comunidad?</a:t>
            </a:r>
            <a:endParaRPr b="0" lang="es-MX" sz="1800" spc="-1" strike="noStrike">
              <a:solidFill>
                <a:srgbClr val="000000"/>
              </a:solidFill>
              <a:latin typeface="Arial"/>
            </a:endParaRPr>
          </a:p>
          <a:p>
            <a:pPr>
              <a:lnSpc>
                <a:spcPct val="115000"/>
              </a:lnSpc>
              <a:spcBef>
                <a:spcPts val="1599"/>
              </a:spcBef>
            </a:pPr>
            <a:endParaRPr b="0" lang="es-MX" sz="1800" spc="-1" strike="noStrike">
              <a:solidFill>
                <a:srgbClr val="000000"/>
              </a:solidFill>
              <a:latin typeface="Arial"/>
            </a:endParaRPr>
          </a:p>
          <a:p>
            <a:pPr>
              <a:lnSpc>
                <a:spcPct val="115000"/>
              </a:lnSpc>
              <a:spcBef>
                <a:spcPts val="1599"/>
              </a:spcBef>
            </a:pPr>
            <a:endParaRPr b="0" lang="es-MX" sz="1800" spc="-1" strike="noStrike">
              <a:solidFill>
                <a:srgbClr val="000000"/>
              </a:solidFill>
              <a:latin typeface="Arial"/>
            </a:endParaRPr>
          </a:p>
          <a:p>
            <a:pPr>
              <a:lnSpc>
                <a:spcPct val="115000"/>
              </a:lnSpc>
              <a:spcBef>
                <a:spcPts val="1599"/>
              </a:spcBef>
              <a:spcAft>
                <a:spcPts val="1599"/>
              </a:spcAft>
            </a:pPr>
            <a:endParaRPr b="0" lang="es-MX" sz="18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0" name="TextShape 1"/>
          <p:cNvSpPr txBox="1"/>
          <p:nvPr/>
        </p:nvSpPr>
        <p:spPr>
          <a:xfrm>
            <a:off x="311760" y="410040"/>
            <a:ext cx="8520120" cy="607320"/>
          </a:xfrm>
          <a:prstGeom prst="rect">
            <a:avLst/>
          </a:prstGeom>
          <a:noFill/>
          <a:ln>
            <a:noFill/>
          </a:ln>
        </p:spPr>
        <p:txBody>
          <a:bodyPr tIns="91440" bIns="91440">
            <a:noAutofit/>
          </a:bodyPr>
          <a:p>
            <a:pPr>
              <a:lnSpc>
                <a:spcPct val="100000"/>
              </a:lnSpc>
            </a:pPr>
            <a:r>
              <a:rPr b="0" lang="es-MX" sz="3000" spc="-1" strike="noStrike">
                <a:solidFill>
                  <a:srgbClr val="2a3990"/>
                </a:solidFill>
                <a:latin typeface="Roboto"/>
                <a:ea typeface="Roboto"/>
              </a:rPr>
              <a:t>La enseñanza</a:t>
            </a:r>
            <a:endParaRPr b="0" lang="es-MX" sz="3000" spc="-1" strike="noStrike">
              <a:solidFill>
                <a:srgbClr val="000000"/>
              </a:solidFill>
              <a:latin typeface="Arial"/>
            </a:endParaRPr>
          </a:p>
        </p:txBody>
      </p:sp>
      <p:sp>
        <p:nvSpPr>
          <p:cNvPr id="101" name="TextShape 2"/>
          <p:cNvSpPr txBox="1"/>
          <p:nvPr/>
        </p:nvSpPr>
        <p:spPr>
          <a:xfrm>
            <a:off x="311760" y="1229760"/>
            <a:ext cx="8520120" cy="3338640"/>
          </a:xfrm>
          <a:prstGeom prst="rect">
            <a:avLst/>
          </a:prstGeom>
          <a:noFill/>
          <a:ln>
            <a:noFill/>
          </a:ln>
        </p:spPr>
        <p:txBody>
          <a:bodyPr tIns="91440" bIns="91440">
            <a:noAutofit/>
          </a:bodyPr>
          <a:p>
            <a:pPr>
              <a:lnSpc>
                <a:spcPct val="115000"/>
              </a:lnSpc>
            </a:pPr>
            <a:r>
              <a:rPr b="0" lang="es-MX" sz="1800" spc="-1" strike="noStrike">
                <a:solidFill>
                  <a:srgbClr val="434343"/>
                </a:solidFill>
                <a:latin typeface="Roboto"/>
                <a:ea typeface="Roboto"/>
              </a:rPr>
              <a:t>¿Hay algún método o actividad que haya encontrado particularmente efectivo?</a:t>
            </a:r>
            <a:endParaRPr b="0" lang="es-MX" sz="1800" spc="-1" strike="noStrike">
              <a:solidFill>
                <a:srgbClr val="000000"/>
              </a:solidFill>
              <a:latin typeface="Arial"/>
            </a:endParaRPr>
          </a:p>
          <a:p>
            <a:pPr>
              <a:lnSpc>
                <a:spcPct val="115000"/>
              </a:lnSpc>
              <a:spcBef>
                <a:spcPts val="1599"/>
              </a:spcBef>
            </a:pPr>
            <a:r>
              <a:rPr b="0" lang="es-MX" sz="1800" spc="-1" strike="noStrike">
                <a:solidFill>
                  <a:srgbClr val="434343"/>
                </a:solidFill>
                <a:latin typeface="Roboto"/>
                <a:ea typeface="Roboto"/>
              </a:rPr>
              <a:t>¿Qué hace en un día típico en el aula?</a:t>
            </a:r>
            <a:endParaRPr b="0" lang="es-MX" sz="1800" spc="-1" strike="noStrike">
              <a:solidFill>
                <a:srgbClr val="000000"/>
              </a:solidFill>
              <a:latin typeface="Arial"/>
            </a:endParaRPr>
          </a:p>
          <a:p>
            <a:pPr>
              <a:lnSpc>
                <a:spcPct val="115000"/>
              </a:lnSpc>
              <a:spcBef>
                <a:spcPts val="1599"/>
              </a:spcBef>
            </a:pPr>
            <a:r>
              <a:rPr b="0" lang="es-MX" sz="1800" spc="-1" strike="noStrike">
                <a:solidFill>
                  <a:srgbClr val="434343"/>
                </a:solidFill>
                <a:latin typeface="Roboto"/>
                <a:ea typeface="Roboto"/>
              </a:rPr>
              <a:t>¿Qué apoyo tiene? ¿Qué otro soporte necesita?</a:t>
            </a:r>
            <a:endParaRPr b="0" lang="es-MX" sz="1800" spc="-1" strike="noStrike">
              <a:solidFill>
                <a:srgbClr val="000000"/>
              </a:solidFill>
              <a:latin typeface="Arial"/>
            </a:endParaRPr>
          </a:p>
          <a:p>
            <a:pPr>
              <a:lnSpc>
                <a:spcPct val="115000"/>
              </a:lnSpc>
              <a:spcBef>
                <a:spcPts val="1599"/>
              </a:spcBef>
            </a:pPr>
            <a:r>
              <a:rPr b="0" lang="es-MX" sz="1800" spc="-1" strike="noStrike">
                <a:solidFill>
                  <a:srgbClr val="434343"/>
                </a:solidFill>
                <a:latin typeface="Roboto"/>
                <a:ea typeface="Roboto"/>
              </a:rPr>
              <a:t>¿Hay alguna capacitación en particular que desearía tener? ¿Qué capacitación tiene que le gustaría recomendar a otros?</a:t>
            </a:r>
            <a:endParaRPr b="0" lang="es-MX" sz="1800" spc="-1" strike="noStrike">
              <a:solidFill>
                <a:srgbClr val="000000"/>
              </a:solidFill>
              <a:latin typeface="Arial"/>
            </a:endParaRPr>
          </a:p>
          <a:p>
            <a:pPr>
              <a:lnSpc>
                <a:spcPct val="115000"/>
              </a:lnSpc>
              <a:spcBef>
                <a:spcPts val="1599"/>
              </a:spcBef>
            </a:pPr>
            <a:endParaRPr b="0" lang="es-MX" sz="1800" spc="-1" strike="noStrike">
              <a:solidFill>
                <a:srgbClr val="000000"/>
              </a:solidFill>
              <a:latin typeface="Arial"/>
            </a:endParaRPr>
          </a:p>
          <a:p>
            <a:pPr>
              <a:lnSpc>
                <a:spcPct val="115000"/>
              </a:lnSpc>
              <a:spcBef>
                <a:spcPts val="1599"/>
              </a:spcBef>
              <a:spcAft>
                <a:spcPts val="1599"/>
              </a:spcAft>
            </a:pPr>
            <a:endParaRPr b="0" lang="es-MX" sz="18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2" name="TextShape 1"/>
          <p:cNvSpPr txBox="1"/>
          <p:nvPr/>
        </p:nvSpPr>
        <p:spPr>
          <a:xfrm>
            <a:off x="311760" y="410040"/>
            <a:ext cx="8520120" cy="607320"/>
          </a:xfrm>
          <a:prstGeom prst="rect">
            <a:avLst/>
          </a:prstGeom>
          <a:noFill/>
          <a:ln>
            <a:noFill/>
          </a:ln>
        </p:spPr>
        <p:txBody>
          <a:bodyPr tIns="91440" bIns="91440">
            <a:noAutofit/>
          </a:bodyPr>
          <a:p>
            <a:pPr>
              <a:lnSpc>
                <a:spcPct val="100000"/>
              </a:lnSpc>
            </a:pPr>
            <a:r>
              <a:rPr b="0" lang="es-MX" sz="3000" spc="-1" strike="noStrike">
                <a:solidFill>
                  <a:srgbClr val="2a3990"/>
                </a:solidFill>
                <a:latin typeface="Roboto"/>
                <a:ea typeface="Roboto"/>
              </a:rPr>
              <a:t>Los materiales</a:t>
            </a:r>
            <a:endParaRPr b="0" lang="es-MX" sz="3000" spc="-1" strike="noStrike">
              <a:solidFill>
                <a:srgbClr val="000000"/>
              </a:solidFill>
              <a:latin typeface="Arial"/>
            </a:endParaRPr>
          </a:p>
        </p:txBody>
      </p:sp>
      <p:sp>
        <p:nvSpPr>
          <p:cNvPr id="103" name="TextShape 2"/>
          <p:cNvSpPr txBox="1"/>
          <p:nvPr/>
        </p:nvSpPr>
        <p:spPr>
          <a:xfrm>
            <a:off x="311760" y="1229760"/>
            <a:ext cx="8520120" cy="3338640"/>
          </a:xfrm>
          <a:prstGeom prst="rect">
            <a:avLst/>
          </a:prstGeom>
          <a:noFill/>
          <a:ln>
            <a:noFill/>
          </a:ln>
        </p:spPr>
        <p:txBody>
          <a:bodyPr tIns="91440" bIns="91440">
            <a:noAutofit/>
          </a:bodyPr>
          <a:p>
            <a:pPr>
              <a:lnSpc>
                <a:spcPct val="115000"/>
              </a:lnSpc>
            </a:pPr>
            <a:r>
              <a:rPr b="0" lang="es-MX" sz="1800" spc="-1" strike="noStrike">
                <a:solidFill>
                  <a:srgbClr val="434343"/>
                </a:solidFill>
                <a:latin typeface="Roboto"/>
                <a:ea typeface="Roboto"/>
              </a:rPr>
              <a:t>¿Qué materiales usa? ¿Qué tipo de materiales le gustaría tener?</a:t>
            </a:r>
            <a:r>
              <a:rPr b="0" lang="es-MX" sz="1800" spc="-1" strike="noStrike">
                <a:solidFill>
                  <a:srgbClr val="434343"/>
                </a:solidFill>
                <a:latin typeface="Roboto"/>
                <a:ea typeface="Roboto"/>
              </a:rPr>
              <a:t>	</a:t>
            </a:r>
            <a:endParaRPr b="0" lang="es-MX" sz="1800" spc="-1" strike="noStrike">
              <a:solidFill>
                <a:srgbClr val="000000"/>
              </a:solidFill>
              <a:latin typeface="Arial"/>
            </a:endParaRPr>
          </a:p>
          <a:p>
            <a:pPr>
              <a:lnSpc>
                <a:spcPct val="115000"/>
              </a:lnSpc>
              <a:spcBef>
                <a:spcPts val="1599"/>
              </a:spcBef>
              <a:spcAft>
                <a:spcPts val="1599"/>
              </a:spcAft>
            </a:pPr>
            <a:r>
              <a:rPr b="0" lang="es-MX" sz="1800" spc="-1" strike="noStrike">
                <a:solidFill>
                  <a:srgbClr val="434343"/>
                </a:solidFill>
                <a:latin typeface="Roboto"/>
                <a:ea typeface="Roboto"/>
              </a:rPr>
              <a:t>¿Cuál es la mejor manera de compartir materiales? (¡Estamos encantados de ayudarle!)</a:t>
            </a:r>
            <a:endParaRPr b="0" lang="es-MX" sz="18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slides/slide5.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04" name="TextShape 1"/>
          <p:cNvSpPr txBox="1"/>
          <p:nvPr/>
        </p:nvSpPr>
        <p:spPr>
          <a:xfrm>
            <a:off x="311760" y="410040"/>
            <a:ext cx="8520120" cy="607320"/>
          </a:xfrm>
          <a:prstGeom prst="rect">
            <a:avLst/>
          </a:prstGeom>
          <a:noFill/>
          <a:ln>
            <a:noFill/>
          </a:ln>
        </p:spPr>
        <p:txBody>
          <a:bodyPr tIns="91440" bIns="91440">
            <a:noAutofit/>
          </a:bodyPr>
          <a:p>
            <a:pPr>
              <a:lnSpc>
                <a:spcPct val="100000"/>
              </a:lnSpc>
            </a:pPr>
            <a:r>
              <a:rPr b="0" lang="es-MX" sz="3000" spc="-1" strike="noStrike">
                <a:solidFill>
                  <a:srgbClr val="2a3990"/>
                </a:solidFill>
                <a:latin typeface="Roboto"/>
                <a:ea typeface="Roboto"/>
              </a:rPr>
              <a:t>Las preguntas generales</a:t>
            </a:r>
            <a:endParaRPr b="0" lang="es-MX" sz="3000" spc="-1" strike="noStrike">
              <a:solidFill>
                <a:srgbClr val="000000"/>
              </a:solidFill>
              <a:latin typeface="Arial"/>
            </a:endParaRPr>
          </a:p>
        </p:txBody>
      </p:sp>
      <p:sp>
        <p:nvSpPr>
          <p:cNvPr id="105" name="TextShape 2"/>
          <p:cNvSpPr txBox="1"/>
          <p:nvPr/>
        </p:nvSpPr>
        <p:spPr>
          <a:xfrm>
            <a:off x="311760" y="1229760"/>
            <a:ext cx="8520120" cy="3338640"/>
          </a:xfrm>
          <a:prstGeom prst="rect">
            <a:avLst/>
          </a:prstGeom>
          <a:noFill/>
          <a:ln>
            <a:noFill/>
          </a:ln>
        </p:spPr>
        <p:txBody>
          <a:bodyPr tIns="91440" bIns="91440">
            <a:noAutofit/>
          </a:bodyPr>
          <a:p>
            <a:pPr>
              <a:lnSpc>
                <a:spcPct val="115000"/>
              </a:lnSpc>
            </a:pPr>
            <a:endParaRPr b="0" lang="es-MX" sz="1400" spc="-1" strike="noStrike">
              <a:solidFill>
                <a:srgbClr val="000000"/>
              </a:solidFill>
              <a:latin typeface="Arial"/>
            </a:endParaRPr>
          </a:p>
          <a:p>
            <a:pPr>
              <a:lnSpc>
                <a:spcPct val="115000"/>
              </a:lnSpc>
            </a:pPr>
            <a:r>
              <a:rPr b="0" lang="es-MX" sz="1800" spc="-1" strike="noStrike">
                <a:solidFill>
                  <a:srgbClr val="434343"/>
                </a:solidFill>
                <a:latin typeface="Roboto"/>
                <a:ea typeface="Roboto"/>
              </a:rPr>
              <a:t>¿Cuáles son los mayores obstáculos que enfrenta actualmente al enseñar el idioma en su comunidad? </a:t>
            </a:r>
            <a:endParaRPr b="0" lang="es-MX" sz="1800" spc="-1" strike="noStrike">
              <a:solidFill>
                <a:srgbClr val="000000"/>
              </a:solidFill>
              <a:latin typeface="Arial"/>
            </a:endParaRPr>
          </a:p>
          <a:p>
            <a:pPr>
              <a:lnSpc>
                <a:spcPct val="115000"/>
              </a:lnSpc>
              <a:spcBef>
                <a:spcPts val="1599"/>
              </a:spcBef>
            </a:pPr>
            <a:r>
              <a:rPr b="0" lang="es-MX" sz="1800" spc="-1" strike="noStrike">
                <a:solidFill>
                  <a:srgbClr val="434343"/>
                </a:solidFill>
                <a:latin typeface="Roboto"/>
                <a:ea typeface="Roboto"/>
              </a:rPr>
              <a:t>¿Con qué aspectos del idioma han luchado más los estudiantes?</a:t>
            </a:r>
            <a:endParaRPr b="0" lang="es-MX" sz="1800" spc="-1" strike="noStrike">
              <a:solidFill>
                <a:srgbClr val="000000"/>
              </a:solidFill>
              <a:latin typeface="Arial"/>
            </a:endParaRPr>
          </a:p>
          <a:p>
            <a:pPr>
              <a:lnSpc>
                <a:spcPct val="115000"/>
              </a:lnSpc>
              <a:spcBef>
                <a:spcPts val="1599"/>
              </a:spcBef>
              <a:spcAft>
                <a:spcPts val="1599"/>
              </a:spcAft>
            </a:pPr>
            <a:r>
              <a:rPr b="0" lang="es-MX" sz="1800" spc="-1" strike="noStrike">
                <a:solidFill>
                  <a:srgbClr val="434343"/>
                </a:solidFill>
                <a:latin typeface="Roboto"/>
                <a:ea typeface="Roboto"/>
              </a:rPr>
              <a:t>¿Hay algún tema que desee discutir en este taller que no haya sido discutido? </a:t>
            </a:r>
            <a:endParaRPr b="0" lang="es-MX" sz="18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34343"/>
      </a:dk2>
      <a:lt2>
        <a:srgbClr val="999999"/>
      </a:lt2>
      <a:accent1>
        <a:srgbClr val="212d74"/>
      </a:accent1>
      <a:accent2>
        <a:srgbClr val="3949ab"/>
      </a:accent2>
      <a:accent3>
        <a:srgbClr val="9c254d"/>
      </a:accent3>
      <a:accent4>
        <a:srgbClr val="d23369"/>
      </a:accent4>
      <a:accent5>
        <a:srgbClr val="f06292"/>
      </a:accent5>
      <a:accent6>
        <a:srgbClr val="7890cd"/>
      </a:accent6>
      <a:hlink>
        <a:srgbClr val="f06292"/>
      </a:hlink>
      <a:folHlink>
        <a:srgbClr val="f0629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app.xml><?xml version="1.0" encoding="utf-8"?>
<Properties xmlns="http://schemas.openxmlformats.org/officeDocument/2006/extended-properties" xmlns:vt="http://schemas.openxmlformats.org/officeDocument/2006/docPropsVTypes">
  <Template/>
  <TotalTime>10</TotalTime>
  <Application>LibreOffice/6.2.4.2.0$Linux_X86_64 LibreOffice_project/817da7004ce00f352140eac47b7f2d498aecbe8f</Applicat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creator/>
  <dc:description/>
  <dc:language>es-MX</dc:language>
  <cp:lastModifiedBy/>
  <dcterms:modified xsi:type="dcterms:W3CDTF">2019-07-04T14:47:26Z</dcterms:modified>
  <cp:revision>7</cp:revision>
  <dc:subject/>
  <dc:title/>
</cp:coreProperties>
</file>