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</p:sldIdLst>
  <p:sldSz cy="5143500" cx="9144000"/>
  <p:notesSz cx="6858000" cy="9144000"/>
  <p:embeddedFontLst>
    <p:embeddedFont>
      <p:font typeface="Average"/>
      <p:regular r:id="rId9"/>
    </p:embeddedFont>
    <p:embeddedFont>
      <p:font typeface="Oswald"/>
      <p:regular r:id="rId10"/>
      <p:bold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Oswald-bold.fntdata"/><Relationship Id="rId10" Type="http://schemas.openxmlformats.org/officeDocument/2006/relationships/font" Target="fonts/Oswald-regular.fntdata"/><Relationship Id="rId9" Type="http://schemas.openxmlformats.org/officeDocument/2006/relationships/font" Target="fonts/Average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5cf722a6c4_0_5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5cf722a6c4_0_5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5cf722a6c4_0_5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5cf722a6c4_0_5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4350279" y="2855377"/>
            <a:ext cx="443589" cy="105632"/>
            <a:chOff x="4137525" y="2915950"/>
            <a:chExt cx="869100" cy="207000"/>
          </a:xfrm>
        </p:grpSpPr>
        <p:sp>
          <p:nvSpPr>
            <p:cNvPr id="11" name="Google Shape;11;p2"/>
            <p:cNvSpPr/>
            <p:nvPr/>
          </p:nvSpPr>
          <p:spPr>
            <a:xfrm>
              <a:off x="446857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>
              <a:off x="479962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>
              <a:off x="4137525" y="2915950"/>
              <a:ext cx="207000" cy="207000"/>
            </a:xfrm>
            <a:prstGeom prst="ellipse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4" name="Google Shape;14;p2"/>
          <p:cNvSpPr txBox="1"/>
          <p:nvPr>
            <p:ph type="ctrTitle"/>
          </p:nvPr>
        </p:nvSpPr>
        <p:spPr>
          <a:xfrm>
            <a:off x="671258" y="990800"/>
            <a:ext cx="7801500" cy="1730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5" name="Google Shape;15;p2"/>
          <p:cNvSpPr txBox="1"/>
          <p:nvPr>
            <p:ph idx="1" type="subTitle"/>
          </p:nvPr>
        </p:nvSpPr>
        <p:spPr>
          <a:xfrm>
            <a:off x="671250" y="3174876"/>
            <a:ext cx="78015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16" name="Google Shape;16;p2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1"/>
          <p:cNvSpPr txBox="1"/>
          <p:nvPr>
            <p:ph hasCustomPrompt="1" type="title"/>
          </p:nvPr>
        </p:nvSpPr>
        <p:spPr>
          <a:xfrm>
            <a:off x="311700" y="1255275"/>
            <a:ext cx="8520600" cy="1890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51" name="Google Shape;51;p11"/>
          <p:cNvSpPr txBox="1"/>
          <p:nvPr>
            <p:ph idx="1" type="body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52" name="Google Shape;52;p11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2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/>
          <p:nvPr>
            <p:ph type="title"/>
          </p:nvPr>
        </p:nvSpPr>
        <p:spPr>
          <a:xfrm>
            <a:off x="671250" y="2141250"/>
            <a:ext cx="7852200" cy="8610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9" name="Google Shape;19;p3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6" name="Google Shape;26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7" name="Google Shape;27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8" name="Google Shape;28;p5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1" name="Google Shape;31;p6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4" name="Google Shape;34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5" name="Google Shape;35;p7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bg>
      <p:bgPr>
        <a:solidFill>
          <a:schemeClr val="lt2"/>
        </a:solidFill>
      </p:bgPr>
    </p:bg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/>
          <p:nvPr>
            <p:ph type="title"/>
          </p:nvPr>
        </p:nvSpPr>
        <p:spPr>
          <a:xfrm>
            <a:off x="490250" y="5263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8" name="Google Shape;38;p8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9"/>
          <p:cNvSpPr/>
          <p:nvPr/>
        </p:nvSpPr>
        <p:spPr>
          <a:xfrm>
            <a:off x="4572000" y="0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1" name="Google Shape;4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2" name="Google Shape;42;p9"/>
          <p:cNvSpPr txBox="1"/>
          <p:nvPr>
            <p:ph type="title"/>
          </p:nvPr>
        </p:nvSpPr>
        <p:spPr>
          <a:xfrm>
            <a:off x="265500" y="1081400"/>
            <a:ext cx="4045200" cy="1710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3" name="Google Shape;43;p9"/>
          <p:cNvSpPr txBox="1"/>
          <p:nvPr>
            <p:ph idx="1" type="subTitle"/>
          </p:nvPr>
        </p:nvSpPr>
        <p:spPr>
          <a:xfrm>
            <a:off x="265500" y="28452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None/>
              <a:defRPr sz="21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44" name="Google Shape;44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5" name="Google Shape;45;p9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Oswald"/>
              <a:buNone/>
              <a:defRPr sz="21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</a:lstStyle>
          <a:p/>
        </p:txBody>
      </p:sp>
      <p:sp>
        <p:nvSpPr>
          <p:cNvPr id="48" name="Google Shape;48;p10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late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swald"/>
              <a:buNone/>
              <a:defRPr sz="3000">
                <a:solidFill>
                  <a:schemeClr val="dk1"/>
                </a:solidFill>
                <a:latin typeface="Oswald"/>
                <a:ea typeface="Oswald"/>
                <a:cs typeface="Oswald"/>
                <a:sym typeface="Oswald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3"/>
              </a:buClr>
              <a:buSzPts val="1800"/>
              <a:buFont typeface="Average"/>
              <a:buChar char="●"/>
              <a:defRPr sz="18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●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●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accent3"/>
              </a:buClr>
              <a:buSzPts val="1400"/>
              <a:buFont typeface="Average"/>
              <a:buChar char="○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accent3"/>
              </a:buClr>
              <a:buSzPts val="1400"/>
              <a:buFont typeface="Average"/>
              <a:buChar char="■"/>
              <a:defRPr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90250" y="4681009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1pPr>
            <a:lvl2pPr lvl="1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2pPr>
            <a:lvl3pPr lvl="2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3pPr>
            <a:lvl4pPr lvl="3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4pPr>
            <a:lvl5pPr lvl="4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5pPr>
            <a:lvl6pPr lvl="5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6pPr>
            <a:lvl7pPr lvl="6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7pPr>
            <a:lvl8pPr lvl="7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8pPr>
            <a:lvl9pPr lvl="8" algn="r">
              <a:buNone/>
              <a:defRPr sz="1000">
                <a:solidFill>
                  <a:schemeClr val="accent3"/>
                </a:solidFill>
                <a:latin typeface="Average"/>
                <a:ea typeface="Average"/>
                <a:cs typeface="Average"/>
                <a:sym typeface="Average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3"/>
          <p:cNvSpPr txBox="1"/>
          <p:nvPr>
            <p:ph type="ctrTitle"/>
          </p:nvPr>
        </p:nvSpPr>
        <p:spPr>
          <a:xfrm>
            <a:off x="671258" y="990800"/>
            <a:ext cx="7801500" cy="17301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Crear un plan de clase</a:t>
            </a:r>
            <a:endParaRPr/>
          </a:p>
        </p:txBody>
      </p:sp>
      <p:sp>
        <p:nvSpPr>
          <p:cNvPr id="60" name="Google Shape;60;p13"/>
          <p:cNvSpPr txBox="1"/>
          <p:nvPr>
            <p:ph idx="1" type="subTitle"/>
          </p:nvPr>
        </p:nvSpPr>
        <p:spPr>
          <a:xfrm>
            <a:off x="671250" y="3174876"/>
            <a:ext cx="78015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¿Qué es un </a:t>
            </a:r>
            <a:r>
              <a:rPr lang="en">
                <a:solidFill>
                  <a:srgbClr val="6D9EEB"/>
                </a:solidFill>
              </a:rPr>
              <a:t>plan de clase</a:t>
            </a:r>
            <a:r>
              <a:rPr lang="en"/>
              <a:t>?</a:t>
            </a:r>
            <a:endParaRPr/>
          </a:p>
        </p:txBody>
      </p:sp>
      <p:sp>
        <p:nvSpPr>
          <p:cNvPr id="66" name="Google Shape;66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Un plan de clase es un descripción de las etapas de una </a:t>
            </a:r>
            <a:r>
              <a:rPr lang="en"/>
              <a:t>lección</a:t>
            </a:r>
            <a:r>
              <a:rPr lang="en"/>
              <a:t> o de una serie de </a:t>
            </a:r>
            <a:r>
              <a:rPr lang="en"/>
              <a:t>lecciones</a:t>
            </a:r>
            <a:r>
              <a:rPr lang="en"/>
              <a:t> </a:t>
            </a:r>
            <a:endParaRPr/>
          </a:p>
          <a:p>
            <a:pPr indent="-342900" lvl="0" marL="457200" rtl="0" algn="l">
              <a:spcBef>
                <a:spcPts val="160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Este puede ser </a:t>
            </a:r>
            <a:r>
              <a:rPr lang="en">
                <a:solidFill>
                  <a:srgbClr val="6D9EEB"/>
                </a:solidFill>
              </a:rPr>
              <a:t>tan</a:t>
            </a:r>
            <a:r>
              <a:rPr lang="en"/>
              <a:t> </a:t>
            </a:r>
            <a:r>
              <a:rPr lang="en">
                <a:solidFill>
                  <a:srgbClr val="6FA8DC"/>
                </a:solidFill>
              </a:rPr>
              <a:t>detallado como quieren</a:t>
            </a:r>
            <a:endParaRPr>
              <a:solidFill>
                <a:srgbClr val="6FA8DC"/>
              </a:solidFill>
            </a:endParaRPr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t/>
            </a:r>
            <a:endParaRPr sz="2400"/>
          </a:p>
          <a:p>
            <a:pPr indent="0" lvl="0" marL="0" rtl="0" algn="l">
              <a:spcBef>
                <a:spcPts val="1600"/>
              </a:spcBef>
              <a:spcAft>
                <a:spcPts val="0"/>
              </a:spcAft>
              <a:buNone/>
            </a:pPr>
            <a:r>
              <a:rPr lang="en"/>
              <a:t>					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¿Por </a:t>
            </a:r>
            <a:r>
              <a:rPr lang="en"/>
              <a:t>qué</a:t>
            </a:r>
            <a:r>
              <a:rPr lang="en"/>
              <a:t> crear un plan de clase?</a:t>
            </a:r>
            <a:endParaRPr/>
          </a:p>
        </p:txBody>
      </p:sp>
      <p:sp>
        <p:nvSpPr>
          <p:cNvPr id="72" name="Google Shape;72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Lesson plans are </a:t>
            </a:r>
            <a:r>
              <a:rPr lang="en">
                <a:solidFill>
                  <a:srgbClr val="4A86E8"/>
                </a:solidFill>
              </a:rPr>
              <a:t>reusable</a:t>
            </a:r>
            <a:r>
              <a:rPr lang="en"/>
              <a:t>, once made it can be used again with another class or shares with other teachers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Lesson plans help you </a:t>
            </a:r>
            <a:r>
              <a:rPr lang="en">
                <a:solidFill>
                  <a:srgbClr val="4A86E8"/>
                </a:solidFill>
              </a:rPr>
              <a:t>direct the lesson</a:t>
            </a:r>
            <a:r>
              <a:rPr lang="en"/>
              <a:t> towards the skills and knowledge you are most interested in imparting, and saves you time in the classroom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AutoNum type="arabicPeriod"/>
            </a:pPr>
            <a:r>
              <a:rPr lang="en"/>
              <a:t>Lesson plans make it easier to </a:t>
            </a:r>
            <a:r>
              <a:rPr lang="en">
                <a:solidFill>
                  <a:srgbClr val="4A86E8"/>
                </a:solidFill>
              </a:rPr>
              <a:t>evaluate students’ progress</a:t>
            </a:r>
            <a:r>
              <a:rPr lang="en"/>
              <a:t> and the efficacy of your own teaching methods</a:t>
            </a:r>
            <a:endParaRPr/>
          </a:p>
          <a:p>
            <a:pPr indent="0" lvl="0" marL="0" rtl="0" algn="l"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late">
  <a:themeElements>
    <a:clrScheme name="Slate">
      <a:dk1>
        <a:srgbClr val="FFFFFF"/>
      </a:dk1>
      <a:lt1>
        <a:srgbClr val="37474F"/>
      </a:lt1>
      <a:dk2>
        <a:srgbClr val="9E9E9E"/>
      </a:dk2>
      <a:lt2>
        <a:srgbClr val="E0E0E0"/>
      </a:lt2>
      <a:accent1>
        <a:srgbClr val="616161"/>
      </a:accent1>
      <a:accent2>
        <a:srgbClr val="78909C"/>
      </a:accent2>
      <a:accent3>
        <a:srgbClr val="CACACA"/>
      </a:accent3>
      <a:accent4>
        <a:srgbClr val="64FFDA"/>
      </a:accent4>
      <a:accent5>
        <a:srgbClr val="FFD966"/>
      </a:accent5>
      <a:accent6>
        <a:srgbClr val="F5F5F5"/>
      </a:accent6>
      <a:hlink>
        <a:srgbClr val="FFD966"/>
      </a:hlink>
      <a:folHlink>
        <a:srgbClr val="FFD966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