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metadata" ContentType="application/binary"/>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61" r:id="rId2"/>
  </p:sldMasterIdLst>
  <p:notesMasterIdLst>
    <p:notesMasterId r:id="rId23"/>
  </p:notesMasterIdLst>
  <p:sldIdLst>
    <p:sldId id="256" r:id="rId3"/>
    <p:sldId id="257" r:id="rId4"/>
    <p:sldId id="258" r:id="rId5"/>
    <p:sldId id="274" r:id="rId6"/>
    <p:sldId id="262" r:id="rId7"/>
    <p:sldId id="263" r:id="rId8"/>
    <p:sldId id="264" r:id="rId9"/>
    <p:sldId id="259" r:id="rId10"/>
    <p:sldId id="260" r:id="rId11"/>
    <p:sldId id="261" r:id="rId12"/>
    <p:sldId id="275" r:id="rId13"/>
    <p:sldId id="265" r:id="rId14"/>
    <p:sldId id="266" r:id="rId15"/>
    <p:sldId id="267" r:id="rId16"/>
    <p:sldId id="268" r:id="rId17"/>
    <p:sldId id="269" r:id="rId18"/>
    <p:sldId id="270" r:id="rId19"/>
    <p:sldId id="271" r:id="rId20"/>
    <p:sldId id="273" r:id="rId21"/>
    <p:sldId id="272" r:id="rId22"/>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ext>
    <p:ext uri="http://customooxmlschemas.google.com/">
      <go:slidesCustomData xmlns:go="http://customooxmlschemas.google.com/" xmlns:p15="http://schemas.microsoft.com/office/powerpoint/2012/main" xmlns:p14="http://schemas.microsoft.com/office/powerpoint/2010/main" xmlns:com="http://schemas.openxmlformats.org/drawingml/2006/compatibility" xmlns:pvml="urn:schemas-microsoft-com:office:powerpoint" xmlns:v="urn:schemas-microsoft-com:vml" xmlns:o="urn:schemas-microsoft-com:office:office" xmlns:dgm="http://schemas.openxmlformats.org/drawingml/2006/diagram" xmlns:c="http://schemas.openxmlformats.org/drawingml/2006/chart" xmlns:mv="urn:schemas-microsoft-com:mac:vml" xmlns:mc="http://schemas.openxmlformats.org/markup-compatibility/2006" xmlns="" r:id="rId24" roundtripDataSignature="AMtx7mjeKWNFoB/L7aG7h0tRlDc0/JHXdA=="/>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72909" autoAdjust="0"/>
  </p:normalViewPr>
  <p:slideViewPr>
    <p:cSldViewPr snapToGrid="0">
      <p:cViewPr varScale="1">
        <p:scale>
          <a:sx n="83" d="100"/>
          <a:sy n="83" d="100"/>
        </p:scale>
        <p:origin x="562" y="67"/>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slide" Target="slides/slide16.xml"/><Relationship Id="rId26" Type="http://schemas.openxmlformats.org/officeDocument/2006/relationships/viewProps" Target="viewProps.xml"/><Relationship Id="rId3" Type="http://schemas.openxmlformats.org/officeDocument/2006/relationships/slide" Target="slides/slide1.xml"/><Relationship Id="rId21" Type="http://schemas.openxmlformats.org/officeDocument/2006/relationships/slide" Target="slides/slide19.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presProps" Target="presProps.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slide" Target="slides/slide18.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24" Type="http://customschemas.google.com/relationships/presentationmetadata" Target="metadata"/><Relationship Id="rId5" Type="http://schemas.openxmlformats.org/officeDocument/2006/relationships/slide" Target="slides/slide3.xml"/><Relationship Id="rId15" Type="http://schemas.openxmlformats.org/officeDocument/2006/relationships/slide" Target="slides/slide13.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8.xml"/><Relationship Id="rId19" Type="http://schemas.openxmlformats.org/officeDocument/2006/relationships/slide" Target="slides/slide17.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533520" y="764280"/>
            <a:ext cx="6704640" cy="377136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4" name="Google Shape;4;n"/>
          <p:cNvSpPr txBox="1">
            <a:spLocks noGrp="1"/>
          </p:cNvSpPr>
          <p:nvPr>
            <p:ph type="body" idx="1"/>
          </p:nvPr>
        </p:nvSpPr>
        <p:spPr>
          <a:xfrm>
            <a:off x="777240" y="4777560"/>
            <a:ext cx="6217560" cy="4525920"/>
          </a:xfrm>
          <a:prstGeom prst="rect">
            <a:avLst/>
          </a:prstGeom>
          <a:noFill/>
          <a:ln>
            <a:noFill/>
          </a:ln>
        </p:spPr>
        <p:txBody>
          <a:bodyPr spcFirstLastPara="1" wrap="square" lIns="0" tIns="0" rIns="0" bIns="0" anchor="t" anchorCtr="0">
            <a:noAutofit/>
          </a:bodyPr>
          <a:lstStyle>
            <a:lvl1pPr marL="457200" marR="0" lvl="0" indent="-228600" algn="l" rtl="0">
              <a:spcBef>
                <a:spcPts val="0"/>
              </a:spcBef>
              <a:spcAft>
                <a:spcPts val="0"/>
              </a:spcAft>
              <a:buSzPts val="1400"/>
              <a:buNone/>
              <a:defRPr sz="1800" b="0" i="0" u="none" strike="noStrike" cap="none"/>
            </a:lvl1pPr>
            <a:lvl2pPr marL="914400" marR="0" lvl="1" indent="-228600" algn="l" rtl="0">
              <a:spcBef>
                <a:spcPts val="0"/>
              </a:spcBef>
              <a:spcAft>
                <a:spcPts val="0"/>
              </a:spcAft>
              <a:buSzPts val="1400"/>
              <a:buNone/>
              <a:defRPr sz="1800" b="0" i="0" u="none" strike="noStrike" cap="none"/>
            </a:lvl2pPr>
            <a:lvl3pPr marL="1371600" marR="0" lvl="2" indent="-228600" algn="l" rtl="0">
              <a:spcBef>
                <a:spcPts val="0"/>
              </a:spcBef>
              <a:spcAft>
                <a:spcPts val="0"/>
              </a:spcAft>
              <a:buSzPts val="1400"/>
              <a:buNone/>
              <a:defRPr sz="1800" b="0" i="0" u="none" strike="noStrike" cap="none"/>
            </a:lvl3pPr>
            <a:lvl4pPr marL="1828800" marR="0" lvl="3" indent="-228600" algn="l" rtl="0">
              <a:spcBef>
                <a:spcPts val="0"/>
              </a:spcBef>
              <a:spcAft>
                <a:spcPts val="0"/>
              </a:spcAft>
              <a:buSzPts val="1400"/>
              <a:buNone/>
              <a:defRPr sz="1800" b="0" i="0" u="none" strike="noStrike" cap="none"/>
            </a:lvl4pPr>
            <a:lvl5pPr marL="2286000" marR="0" lvl="4" indent="-228600" algn="l" rtl="0">
              <a:spcBef>
                <a:spcPts val="0"/>
              </a:spcBef>
              <a:spcAft>
                <a:spcPts val="0"/>
              </a:spcAft>
              <a:buSzPts val="1400"/>
              <a:buNone/>
              <a:defRPr sz="1800" b="0" i="0" u="none" strike="noStrike" cap="none"/>
            </a:lvl5pPr>
            <a:lvl6pPr marL="2743200" marR="0" lvl="5" indent="-228600" algn="l" rtl="0">
              <a:spcBef>
                <a:spcPts val="0"/>
              </a:spcBef>
              <a:spcAft>
                <a:spcPts val="0"/>
              </a:spcAft>
              <a:buSzPts val="1400"/>
              <a:buNone/>
              <a:defRPr sz="1800" b="0" i="0" u="none" strike="noStrike" cap="none"/>
            </a:lvl6pPr>
            <a:lvl7pPr marL="3200400" marR="0" lvl="6" indent="-228600" algn="l" rtl="0">
              <a:spcBef>
                <a:spcPts val="0"/>
              </a:spcBef>
              <a:spcAft>
                <a:spcPts val="0"/>
              </a:spcAft>
              <a:buSzPts val="1400"/>
              <a:buNone/>
              <a:defRPr sz="1800" b="0" i="0" u="none" strike="noStrike" cap="none"/>
            </a:lvl7pPr>
            <a:lvl8pPr marL="3657600" marR="0" lvl="7" indent="-228600" algn="l" rtl="0">
              <a:spcBef>
                <a:spcPts val="0"/>
              </a:spcBef>
              <a:spcAft>
                <a:spcPts val="0"/>
              </a:spcAft>
              <a:buSzPts val="1400"/>
              <a:buNone/>
              <a:defRPr sz="1800" b="0" i="0" u="none" strike="noStrike" cap="none"/>
            </a:lvl8pPr>
            <a:lvl9pPr marL="4114800" marR="0" lvl="8" indent="-228600" algn="l" rtl="0">
              <a:spcBef>
                <a:spcPts val="0"/>
              </a:spcBef>
              <a:spcAft>
                <a:spcPts val="0"/>
              </a:spcAft>
              <a:buSzPts val="1400"/>
              <a:buNone/>
              <a:defRPr sz="1800" b="0" i="0" u="none" strike="noStrike" cap="none"/>
            </a:lvl9pPr>
          </a:lstStyle>
          <a:p>
            <a:endParaRPr/>
          </a:p>
        </p:txBody>
      </p:sp>
      <p:sp>
        <p:nvSpPr>
          <p:cNvPr id="5" name="Google Shape;5;n"/>
          <p:cNvSpPr txBox="1">
            <a:spLocks noGrp="1"/>
          </p:cNvSpPr>
          <p:nvPr>
            <p:ph type="hdr" idx="3"/>
          </p:nvPr>
        </p:nvSpPr>
        <p:spPr>
          <a:xfrm>
            <a:off x="0" y="0"/>
            <a:ext cx="3372840" cy="502560"/>
          </a:xfrm>
          <a:prstGeom prst="rect">
            <a:avLst/>
          </a:prstGeom>
          <a:noFill/>
          <a:ln>
            <a:noFill/>
          </a:ln>
        </p:spPr>
        <p:txBody>
          <a:bodyPr spcFirstLastPara="1" wrap="square" lIns="0" tIns="0" rIns="0" bIns="0" anchor="t" anchorCtr="0">
            <a:noAutofit/>
          </a:bodyPr>
          <a:lstStyle>
            <a:lvl1pPr marR="0" lvl="0" algn="l" rtl="0">
              <a:spcBef>
                <a:spcPts val="0"/>
              </a:spcBef>
              <a:spcAft>
                <a:spcPts val="0"/>
              </a:spcAft>
              <a:buSzPts val="1400"/>
              <a:buNone/>
              <a:defRPr sz="1800" b="0" i="0" u="none" strike="noStrike" cap="none"/>
            </a:lvl1pPr>
            <a:lvl2pPr marR="0" lvl="1" algn="l" rtl="0">
              <a:spcBef>
                <a:spcPts val="0"/>
              </a:spcBef>
              <a:spcAft>
                <a:spcPts val="0"/>
              </a:spcAft>
              <a:buSzPts val="1400"/>
              <a:buNone/>
              <a:defRPr sz="1800" b="0" i="0" u="none" strike="noStrike" cap="none"/>
            </a:lvl2pPr>
            <a:lvl3pPr marR="0" lvl="2" algn="l" rtl="0">
              <a:spcBef>
                <a:spcPts val="0"/>
              </a:spcBef>
              <a:spcAft>
                <a:spcPts val="0"/>
              </a:spcAft>
              <a:buSzPts val="1400"/>
              <a:buNone/>
              <a:defRPr sz="1800" b="0" i="0" u="none" strike="noStrike" cap="none"/>
            </a:lvl3pPr>
            <a:lvl4pPr marR="0" lvl="3" algn="l" rtl="0">
              <a:spcBef>
                <a:spcPts val="0"/>
              </a:spcBef>
              <a:spcAft>
                <a:spcPts val="0"/>
              </a:spcAft>
              <a:buSzPts val="1400"/>
              <a:buNone/>
              <a:defRPr sz="1800" b="0" i="0" u="none" strike="noStrike" cap="none"/>
            </a:lvl4pPr>
            <a:lvl5pPr marR="0" lvl="4" algn="l" rtl="0">
              <a:spcBef>
                <a:spcPts val="0"/>
              </a:spcBef>
              <a:spcAft>
                <a:spcPts val="0"/>
              </a:spcAft>
              <a:buSzPts val="1400"/>
              <a:buNone/>
              <a:defRPr sz="1800" b="0" i="0" u="none" strike="noStrike" cap="none"/>
            </a:lvl5pPr>
            <a:lvl6pPr marR="0" lvl="5" algn="l" rtl="0">
              <a:spcBef>
                <a:spcPts val="0"/>
              </a:spcBef>
              <a:spcAft>
                <a:spcPts val="0"/>
              </a:spcAft>
              <a:buSzPts val="1400"/>
              <a:buNone/>
              <a:defRPr sz="1800" b="0" i="0" u="none" strike="noStrike" cap="none"/>
            </a:lvl6pPr>
            <a:lvl7pPr marR="0" lvl="6" algn="l" rtl="0">
              <a:spcBef>
                <a:spcPts val="0"/>
              </a:spcBef>
              <a:spcAft>
                <a:spcPts val="0"/>
              </a:spcAft>
              <a:buSzPts val="1400"/>
              <a:buNone/>
              <a:defRPr sz="1800" b="0" i="0" u="none" strike="noStrike" cap="none"/>
            </a:lvl7pPr>
            <a:lvl8pPr marR="0" lvl="7" algn="l" rtl="0">
              <a:spcBef>
                <a:spcPts val="0"/>
              </a:spcBef>
              <a:spcAft>
                <a:spcPts val="0"/>
              </a:spcAft>
              <a:buSzPts val="1400"/>
              <a:buNone/>
              <a:defRPr sz="1800" b="0" i="0" u="none" strike="noStrike" cap="none"/>
            </a:lvl8pPr>
            <a:lvl9pPr marR="0" lvl="8" algn="l" rtl="0">
              <a:spcBef>
                <a:spcPts val="0"/>
              </a:spcBef>
              <a:spcAft>
                <a:spcPts val="0"/>
              </a:spcAft>
              <a:buSzPts val="1400"/>
              <a:buNone/>
              <a:defRPr sz="1800" b="0" i="0" u="none" strike="noStrike" cap="none"/>
            </a:lvl9pPr>
          </a:lstStyle>
          <a:p>
            <a:endParaRPr/>
          </a:p>
        </p:txBody>
      </p:sp>
      <p:sp>
        <p:nvSpPr>
          <p:cNvPr id="6" name="Google Shape;6;n"/>
          <p:cNvSpPr txBox="1">
            <a:spLocks noGrp="1"/>
          </p:cNvSpPr>
          <p:nvPr>
            <p:ph type="dt" idx="10"/>
          </p:nvPr>
        </p:nvSpPr>
        <p:spPr>
          <a:xfrm>
            <a:off x="4399200" y="0"/>
            <a:ext cx="3372840" cy="502560"/>
          </a:xfrm>
          <a:prstGeom prst="rect">
            <a:avLst/>
          </a:prstGeom>
          <a:noFill/>
          <a:ln>
            <a:noFill/>
          </a:ln>
        </p:spPr>
        <p:txBody>
          <a:bodyPr spcFirstLastPara="1" wrap="square" lIns="0" tIns="0" rIns="0" bIns="0" anchor="t" anchorCtr="0">
            <a:noAutofit/>
          </a:bodyPr>
          <a:lstStyle>
            <a:lvl1pPr marR="0" lvl="0" algn="l" rtl="0">
              <a:spcBef>
                <a:spcPts val="0"/>
              </a:spcBef>
              <a:spcAft>
                <a:spcPts val="0"/>
              </a:spcAft>
              <a:buSzPts val="1400"/>
              <a:buNone/>
              <a:defRPr sz="1800" b="0" i="0" u="none" strike="noStrike" cap="none"/>
            </a:lvl1pPr>
            <a:lvl2pPr marR="0" lvl="1" algn="l" rtl="0">
              <a:spcBef>
                <a:spcPts val="0"/>
              </a:spcBef>
              <a:spcAft>
                <a:spcPts val="0"/>
              </a:spcAft>
              <a:buSzPts val="1400"/>
              <a:buNone/>
              <a:defRPr sz="1800" b="0" i="0" u="none" strike="noStrike" cap="none"/>
            </a:lvl2pPr>
            <a:lvl3pPr marR="0" lvl="2" algn="l" rtl="0">
              <a:spcBef>
                <a:spcPts val="0"/>
              </a:spcBef>
              <a:spcAft>
                <a:spcPts val="0"/>
              </a:spcAft>
              <a:buSzPts val="1400"/>
              <a:buNone/>
              <a:defRPr sz="1800" b="0" i="0" u="none" strike="noStrike" cap="none"/>
            </a:lvl3pPr>
            <a:lvl4pPr marR="0" lvl="3" algn="l" rtl="0">
              <a:spcBef>
                <a:spcPts val="0"/>
              </a:spcBef>
              <a:spcAft>
                <a:spcPts val="0"/>
              </a:spcAft>
              <a:buSzPts val="1400"/>
              <a:buNone/>
              <a:defRPr sz="1800" b="0" i="0" u="none" strike="noStrike" cap="none"/>
            </a:lvl4pPr>
            <a:lvl5pPr marR="0" lvl="4" algn="l" rtl="0">
              <a:spcBef>
                <a:spcPts val="0"/>
              </a:spcBef>
              <a:spcAft>
                <a:spcPts val="0"/>
              </a:spcAft>
              <a:buSzPts val="1400"/>
              <a:buNone/>
              <a:defRPr sz="1800" b="0" i="0" u="none" strike="noStrike" cap="none"/>
            </a:lvl5pPr>
            <a:lvl6pPr marR="0" lvl="5" algn="l" rtl="0">
              <a:spcBef>
                <a:spcPts val="0"/>
              </a:spcBef>
              <a:spcAft>
                <a:spcPts val="0"/>
              </a:spcAft>
              <a:buSzPts val="1400"/>
              <a:buNone/>
              <a:defRPr sz="1800" b="0" i="0" u="none" strike="noStrike" cap="none"/>
            </a:lvl6pPr>
            <a:lvl7pPr marR="0" lvl="6" algn="l" rtl="0">
              <a:spcBef>
                <a:spcPts val="0"/>
              </a:spcBef>
              <a:spcAft>
                <a:spcPts val="0"/>
              </a:spcAft>
              <a:buSzPts val="1400"/>
              <a:buNone/>
              <a:defRPr sz="1800" b="0" i="0" u="none" strike="noStrike" cap="none"/>
            </a:lvl7pPr>
            <a:lvl8pPr marR="0" lvl="7" algn="l" rtl="0">
              <a:spcBef>
                <a:spcPts val="0"/>
              </a:spcBef>
              <a:spcAft>
                <a:spcPts val="0"/>
              </a:spcAft>
              <a:buSzPts val="1400"/>
              <a:buNone/>
              <a:defRPr sz="1800" b="0" i="0" u="none" strike="noStrike" cap="none"/>
            </a:lvl8pPr>
            <a:lvl9pPr marR="0" lvl="8" algn="l" rtl="0">
              <a:spcBef>
                <a:spcPts val="0"/>
              </a:spcBef>
              <a:spcAft>
                <a:spcPts val="0"/>
              </a:spcAft>
              <a:buSzPts val="1400"/>
              <a:buNone/>
              <a:defRPr sz="1800" b="0" i="0" u="none" strike="noStrike" cap="none"/>
            </a:lvl9pPr>
          </a:lstStyle>
          <a:p>
            <a:endParaRPr/>
          </a:p>
        </p:txBody>
      </p:sp>
      <p:sp>
        <p:nvSpPr>
          <p:cNvPr id="7" name="Google Shape;7;n"/>
          <p:cNvSpPr txBox="1">
            <a:spLocks noGrp="1"/>
          </p:cNvSpPr>
          <p:nvPr>
            <p:ph type="ftr" idx="11"/>
          </p:nvPr>
        </p:nvSpPr>
        <p:spPr>
          <a:xfrm>
            <a:off x="0" y="9555480"/>
            <a:ext cx="3372840" cy="502560"/>
          </a:xfrm>
          <a:prstGeom prst="rect">
            <a:avLst/>
          </a:prstGeom>
          <a:noFill/>
          <a:ln>
            <a:noFill/>
          </a:ln>
        </p:spPr>
        <p:txBody>
          <a:bodyPr spcFirstLastPara="1" wrap="square" lIns="0" tIns="0" rIns="0" bIns="0" anchor="b" anchorCtr="0">
            <a:noAutofit/>
          </a:bodyPr>
          <a:lstStyle>
            <a:lvl1pPr marR="0" lvl="0" algn="l" rtl="0">
              <a:spcBef>
                <a:spcPts val="0"/>
              </a:spcBef>
              <a:spcAft>
                <a:spcPts val="0"/>
              </a:spcAft>
              <a:buSzPts val="1400"/>
              <a:buNone/>
              <a:defRPr sz="1800" b="0" i="0" u="none" strike="noStrike" cap="none"/>
            </a:lvl1pPr>
            <a:lvl2pPr marR="0" lvl="1" algn="l" rtl="0">
              <a:spcBef>
                <a:spcPts val="0"/>
              </a:spcBef>
              <a:spcAft>
                <a:spcPts val="0"/>
              </a:spcAft>
              <a:buSzPts val="1400"/>
              <a:buNone/>
              <a:defRPr sz="1800" b="0" i="0" u="none" strike="noStrike" cap="none"/>
            </a:lvl2pPr>
            <a:lvl3pPr marR="0" lvl="2" algn="l" rtl="0">
              <a:spcBef>
                <a:spcPts val="0"/>
              </a:spcBef>
              <a:spcAft>
                <a:spcPts val="0"/>
              </a:spcAft>
              <a:buSzPts val="1400"/>
              <a:buNone/>
              <a:defRPr sz="1800" b="0" i="0" u="none" strike="noStrike" cap="none"/>
            </a:lvl3pPr>
            <a:lvl4pPr marR="0" lvl="3" algn="l" rtl="0">
              <a:spcBef>
                <a:spcPts val="0"/>
              </a:spcBef>
              <a:spcAft>
                <a:spcPts val="0"/>
              </a:spcAft>
              <a:buSzPts val="1400"/>
              <a:buNone/>
              <a:defRPr sz="1800" b="0" i="0" u="none" strike="noStrike" cap="none"/>
            </a:lvl4pPr>
            <a:lvl5pPr marR="0" lvl="4" algn="l" rtl="0">
              <a:spcBef>
                <a:spcPts val="0"/>
              </a:spcBef>
              <a:spcAft>
                <a:spcPts val="0"/>
              </a:spcAft>
              <a:buSzPts val="1400"/>
              <a:buNone/>
              <a:defRPr sz="1800" b="0" i="0" u="none" strike="noStrike" cap="none"/>
            </a:lvl5pPr>
            <a:lvl6pPr marR="0" lvl="5" algn="l" rtl="0">
              <a:spcBef>
                <a:spcPts val="0"/>
              </a:spcBef>
              <a:spcAft>
                <a:spcPts val="0"/>
              </a:spcAft>
              <a:buSzPts val="1400"/>
              <a:buNone/>
              <a:defRPr sz="1800" b="0" i="0" u="none" strike="noStrike" cap="none"/>
            </a:lvl6pPr>
            <a:lvl7pPr marR="0" lvl="6" algn="l" rtl="0">
              <a:spcBef>
                <a:spcPts val="0"/>
              </a:spcBef>
              <a:spcAft>
                <a:spcPts val="0"/>
              </a:spcAft>
              <a:buSzPts val="1400"/>
              <a:buNone/>
              <a:defRPr sz="1800" b="0" i="0" u="none" strike="noStrike" cap="none"/>
            </a:lvl7pPr>
            <a:lvl8pPr marR="0" lvl="7" algn="l" rtl="0">
              <a:spcBef>
                <a:spcPts val="0"/>
              </a:spcBef>
              <a:spcAft>
                <a:spcPts val="0"/>
              </a:spcAft>
              <a:buSzPts val="1400"/>
              <a:buNone/>
              <a:defRPr sz="1800" b="0" i="0" u="none" strike="noStrike" cap="none"/>
            </a:lvl8pPr>
            <a:lvl9pPr marR="0" lvl="8" algn="l" rtl="0">
              <a:spcBef>
                <a:spcPts val="0"/>
              </a:spcBef>
              <a:spcAft>
                <a:spcPts val="0"/>
              </a:spcAft>
              <a:buSzPts val="1400"/>
              <a:buNone/>
              <a:defRPr sz="1800" b="0" i="0" u="none" strike="noStrike" cap="none"/>
            </a:lvl9pPr>
          </a:lstStyle>
          <a:p>
            <a:endParaRPr/>
          </a:p>
        </p:txBody>
      </p:sp>
      <p:sp>
        <p:nvSpPr>
          <p:cNvPr id="8" name="Google Shape;8;n"/>
          <p:cNvSpPr txBox="1">
            <a:spLocks noGrp="1"/>
          </p:cNvSpPr>
          <p:nvPr>
            <p:ph type="sldNum" idx="12"/>
          </p:nvPr>
        </p:nvSpPr>
        <p:spPr>
          <a:xfrm>
            <a:off x="4399200" y="9555480"/>
            <a:ext cx="3372840" cy="502560"/>
          </a:xfrm>
          <a:prstGeom prst="rect">
            <a:avLst/>
          </a:prstGeom>
          <a:noFill/>
          <a:ln>
            <a:noFill/>
          </a:ln>
        </p:spPr>
        <p:txBody>
          <a:bodyPr spcFirstLastPara="1" wrap="square" lIns="0" tIns="0" rIns="0" bIns="0" anchor="b" anchorCtr="0">
            <a:noAutofit/>
          </a:bodyPr>
          <a:lstStyle/>
          <a:p>
            <a:pPr marL="0" marR="0" lvl="0" indent="0" algn="r" rtl="0">
              <a:spcBef>
                <a:spcPts val="0"/>
              </a:spcBef>
              <a:spcAft>
                <a:spcPts val="0"/>
              </a:spcAft>
              <a:buNone/>
            </a:pPr>
            <a:fld id="{00000000-1234-1234-1234-123412341234}" type="slidenum">
              <a:rPr lang="es-MX" sz="1400" b="0" i="0" u="none" strike="noStrike" cap="none">
                <a:latin typeface="Times New Roman"/>
                <a:ea typeface="Times New Roman"/>
                <a:cs typeface="Times New Roman"/>
                <a:sym typeface="Times New Roman"/>
              </a:rPr>
              <a:t>‹#›</a:t>
            </a:fld>
            <a:endParaRPr sz="1400" b="0" i="0" u="none" strike="noStrike" cap="none">
              <a:latin typeface="Times New Roman"/>
              <a:ea typeface="Times New Roman"/>
              <a:cs typeface="Times New Roman"/>
              <a:sym typeface="Times New Roman"/>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9"/>
        <p:cNvGrpSpPr/>
        <p:nvPr/>
      </p:nvGrpSpPr>
      <p:grpSpPr>
        <a:xfrm>
          <a:off x="0" y="0"/>
          <a:ext cx="0" cy="0"/>
          <a:chOff x="0" y="0"/>
          <a:chExt cx="0" cy="0"/>
        </a:xfrm>
      </p:grpSpPr>
      <p:sp>
        <p:nvSpPr>
          <p:cNvPr id="120" name="Google Shape;120;p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121" name="Google Shape;121;p1: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0" strike="noStrike">
                <a:latin typeface="Arial"/>
                <a:ea typeface="Arial"/>
                <a:cs typeface="Arial"/>
                <a:sym typeface="Arial"/>
              </a:rPr>
              <a:t>In Spanish it called both ‘Total Physical Response’ and </a:t>
            </a:r>
            <a:r>
              <a:rPr lang="es-MX" sz="1050" b="0" strike="noStrike">
                <a:solidFill>
                  <a:srgbClr val="222222"/>
                </a:solidFill>
                <a:latin typeface="Arial"/>
                <a:ea typeface="Arial"/>
                <a:cs typeface="Arial"/>
                <a:sym typeface="Arial"/>
              </a:rPr>
              <a:t> Respuesta Física Total</a:t>
            </a:r>
            <a:endParaRPr sz="1050" b="0" strike="noStrike">
              <a:latin typeface="Arial"/>
              <a:ea typeface="Arial"/>
              <a:cs typeface="Arial"/>
              <a:sym typeface="Arial"/>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9"/>
        <p:cNvGrpSpPr/>
        <p:nvPr/>
      </p:nvGrpSpPr>
      <p:grpSpPr>
        <a:xfrm>
          <a:off x="0" y="0"/>
          <a:ext cx="0" cy="0"/>
          <a:chOff x="0" y="0"/>
          <a:chExt cx="0" cy="0"/>
        </a:xfrm>
      </p:grpSpPr>
      <p:sp>
        <p:nvSpPr>
          <p:cNvPr id="150" name="Google Shape;150;p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151" name="Google Shape;151;p6: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0" strike="noStrike">
                <a:latin typeface="Arial"/>
                <a:ea typeface="Arial"/>
                <a:cs typeface="Arial"/>
                <a:sym typeface="Arial"/>
              </a:rPr>
              <a:t>These steps are constructed to ease the learner into using the language while maximizing their exposure to it. Presentación and respuesta física, both focus on the students’ comprehension of the language without asking them to produce the words. si/no asks them to being to respond using the language. Utilizacion del vocabulario nuevo functions as a review and further engagement with the new words. Finally, they produce the new vocabulary.</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0" strike="noStrike">
                <a:latin typeface="Arial"/>
                <a:ea typeface="Arial"/>
                <a:cs typeface="Arial"/>
                <a:sym typeface="Arial"/>
              </a:rPr>
              <a:t>You can spend as much or as little time on each section as you like, though its best to take your time modeling the vocabulary and including several repetitions. Additionally, if a student is struggling with a section, you can use an earlier step to help them come to the answer without simply telling them. For example, if a student is unable to produce the word ‘hat’ in the final step, the teacher could return to the si/no step. This can be preferable to telling them the answer or calling on another student, as this still allows the student in question to participate and encourages the student to participate even when it does not come easy.</a:t>
            </a:r>
            <a:endParaRPr sz="1100" b="0" strike="noStrike">
              <a:latin typeface="Arial"/>
              <a:ea typeface="Arial"/>
              <a:cs typeface="Arial"/>
              <a:sym typeface="Arial"/>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1"/>
        <p:cNvGrpSpPr/>
        <p:nvPr/>
      </p:nvGrpSpPr>
      <p:grpSpPr>
        <a:xfrm>
          <a:off x="0" y="0"/>
          <a:ext cx="0" cy="0"/>
          <a:chOff x="0" y="0"/>
          <a:chExt cx="0" cy="0"/>
        </a:xfrm>
      </p:grpSpPr>
      <p:sp>
        <p:nvSpPr>
          <p:cNvPr id="132" name="Google Shape;132;p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133" name="Google Shape;133;p3: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n-US" sz="1400" b="1" strike="noStrike" dirty="0">
                <a:latin typeface="Arial"/>
                <a:ea typeface="Arial"/>
                <a:cs typeface="Arial"/>
                <a:sym typeface="Arial"/>
              </a:rPr>
              <a:t>Inter-teacher interaction</a:t>
            </a:r>
          </a:p>
          <a:p>
            <a:pPr marL="216000" lvl="0" indent="-216000" algn="l" rtl="0">
              <a:lnSpc>
                <a:spcPct val="100000"/>
              </a:lnSpc>
              <a:spcBef>
                <a:spcPts val="0"/>
              </a:spcBef>
              <a:spcAft>
                <a:spcPts val="0"/>
              </a:spcAft>
              <a:buNone/>
            </a:pPr>
            <a:r>
              <a:rPr lang="en-US" sz="1400" b="1" strike="noStrike" dirty="0">
                <a:latin typeface="Arial"/>
                <a:ea typeface="Arial"/>
                <a:cs typeface="Arial"/>
                <a:sym typeface="Arial"/>
              </a:rPr>
              <a:t>Step 1</a:t>
            </a:r>
            <a:r>
              <a:rPr lang="en-US" sz="1400" b="0" strike="noStrike" dirty="0">
                <a:latin typeface="Arial"/>
                <a:ea typeface="Arial"/>
                <a:cs typeface="Arial"/>
                <a:sym typeface="Arial"/>
              </a:rPr>
              <a:t>: yes/no questions</a:t>
            </a:r>
          </a:p>
          <a:p>
            <a:pPr marL="216000" lvl="0" indent="-216000" algn="l" rtl="0">
              <a:lnSpc>
                <a:spcPct val="100000"/>
              </a:lnSpc>
              <a:spcBef>
                <a:spcPts val="0"/>
              </a:spcBef>
              <a:spcAft>
                <a:spcPts val="0"/>
              </a:spcAft>
              <a:buNone/>
            </a:pPr>
            <a:r>
              <a:rPr lang="en-US" sz="1400" b="1" strike="noStrike" dirty="0">
                <a:latin typeface="Arial"/>
                <a:ea typeface="Arial"/>
                <a:cs typeface="Arial"/>
                <a:sym typeface="Arial"/>
              </a:rPr>
              <a:t>Step 2</a:t>
            </a:r>
            <a:r>
              <a:rPr lang="en-US" sz="1400" b="0" strike="noStrike" dirty="0">
                <a:latin typeface="Arial"/>
                <a:ea typeface="Arial"/>
                <a:cs typeface="Arial"/>
                <a:sym typeface="Arial"/>
              </a:rPr>
              <a:t>: have students give commands</a:t>
            </a:r>
            <a:endParaRPr sz="1400" b="1" strike="noStrike" dirty="0">
              <a:latin typeface="Arial"/>
              <a:ea typeface="Arial"/>
              <a:cs typeface="Arial"/>
              <a:sym typeface="Arial"/>
            </a:endParaRPr>
          </a:p>
        </p:txBody>
      </p:sp>
    </p:spTree>
    <p:extLst>
      <p:ext uri="{BB962C8B-B14F-4D97-AF65-F5344CB8AC3E}">
        <p14:creationId xmlns:p14="http://schemas.microsoft.com/office/powerpoint/2010/main" val="3771855457"/>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3"/>
        <p:cNvGrpSpPr/>
        <p:nvPr/>
      </p:nvGrpSpPr>
      <p:grpSpPr>
        <a:xfrm>
          <a:off x="0" y="0"/>
          <a:ext cx="0" cy="0"/>
          <a:chOff x="0" y="0"/>
          <a:chExt cx="0" cy="0"/>
        </a:xfrm>
      </p:grpSpPr>
      <p:sp>
        <p:nvSpPr>
          <p:cNvPr id="174" name="Google Shape;174;p10:notes"/>
          <p:cNvSpPr txBox="1">
            <a:spLocks noGrp="1"/>
          </p:cNvSpPr>
          <p:nvPr>
            <p:ph type="body" idx="1"/>
          </p:nvPr>
        </p:nvSpPr>
        <p:spPr>
          <a:xfrm>
            <a:off x="777240" y="4777560"/>
            <a:ext cx="6217560" cy="4525920"/>
          </a:xfrm>
          <a:prstGeom prst="rect">
            <a:avLst/>
          </a:prstGeom>
        </p:spPr>
        <p:txBody>
          <a:bodyPr spcFirstLastPara="1" wrap="square" lIns="0" tIns="0" rIns="0" bIns="0" anchor="t" anchorCtr="0">
            <a:noAutofit/>
          </a:bodyPr>
          <a:lstStyle/>
          <a:p>
            <a:pPr marL="0" lvl="0" indent="0" algn="l" rtl="0">
              <a:spcBef>
                <a:spcPts val="0"/>
              </a:spcBef>
              <a:spcAft>
                <a:spcPts val="0"/>
              </a:spcAft>
              <a:buNone/>
            </a:pPr>
            <a:endParaRPr/>
          </a:p>
        </p:txBody>
      </p:sp>
      <p:sp>
        <p:nvSpPr>
          <p:cNvPr id="175" name="Google Shape;175;p10:notes"/>
          <p:cNvSpPr>
            <a:spLocks noGrp="1" noRot="1" noChangeAspect="1"/>
          </p:cNvSpPr>
          <p:nvPr>
            <p:ph type="sldImg" idx="2"/>
          </p:nvPr>
        </p:nvSpPr>
        <p:spPr>
          <a:xfrm>
            <a:off x="533400" y="763588"/>
            <a:ext cx="6704013" cy="37719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9"/>
        <p:cNvGrpSpPr/>
        <p:nvPr/>
      </p:nvGrpSpPr>
      <p:grpSpPr>
        <a:xfrm>
          <a:off x="0" y="0"/>
          <a:ext cx="0" cy="0"/>
          <a:chOff x="0" y="0"/>
          <a:chExt cx="0" cy="0"/>
        </a:xfrm>
      </p:grpSpPr>
      <p:sp>
        <p:nvSpPr>
          <p:cNvPr id="180" name="Google Shape;180;p11:notes"/>
          <p:cNvSpPr txBox="1">
            <a:spLocks noGrp="1"/>
          </p:cNvSpPr>
          <p:nvPr>
            <p:ph type="body" idx="1"/>
          </p:nvPr>
        </p:nvSpPr>
        <p:spPr>
          <a:xfrm>
            <a:off x="777240" y="4777560"/>
            <a:ext cx="6217560" cy="4525920"/>
          </a:xfrm>
          <a:prstGeom prst="rect">
            <a:avLst/>
          </a:prstGeom>
        </p:spPr>
        <p:txBody>
          <a:bodyPr spcFirstLastPara="1" wrap="square" lIns="0" tIns="0" rIns="0" bIns="0" anchor="t" anchorCtr="0">
            <a:noAutofit/>
          </a:bodyPr>
          <a:lstStyle/>
          <a:p>
            <a:pPr marL="0" lvl="0" indent="0" algn="l" rtl="0">
              <a:spcBef>
                <a:spcPts val="0"/>
              </a:spcBef>
              <a:spcAft>
                <a:spcPts val="0"/>
              </a:spcAft>
              <a:buNone/>
            </a:pPr>
            <a:endParaRPr/>
          </a:p>
        </p:txBody>
      </p:sp>
      <p:sp>
        <p:nvSpPr>
          <p:cNvPr id="181" name="Google Shape;181;p11:notes"/>
          <p:cNvSpPr>
            <a:spLocks noGrp="1" noRot="1" noChangeAspect="1"/>
          </p:cNvSpPr>
          <p:nvPr>
            <p:ph type="sldImg" idx="2"/>
          </p:nvPr>
        </p:nvSpPr>
        <p:spPr>
          <a:xfrm>
            <a:off x="533400" y="763588"/>
            <a:ext cx="6704013" cy="37719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5"/>
        <p:cNvGrpSpPr/>
        <p:nvPr/>
      </p:nvGrpSpPr>
      <p:grpSpPr>
        <a:xfrm>
          <a:off x="0" y="0"/>
          <a:ext cx="0" cy="0"/>
          <a:chOff x="0" y="0"/>
          <a:chExt cx="0" cy="0"/>
        </a:xfrm>
      </p:grpSpPr>
      <p:sp>
        <p:nvSpPr>
          <p:cNvPr id="186" name="Google Shape;186;p12:notes"/>
          <p:cNvSpPr txBox="1">
            <a:spLocks noGrp="1"/>
          </p:cNvSpPr>
          <p:nvPr>
            <p:ph type="body" idx="1"/>
          </p:nvPr>
        </p:nvSpPr>
        <p:spPr>
          <a:xfrm>
            <a:off x="777240" y="4777560"/>
            <a:ext cx="6217560" cy="4525920"/>
          </a:xfrm>
          <a:prstGeom prst="rect">
            <a:avLst/>
          </a:prstGeom>
        </p:spPr>
        <p:txBody>
          <a:bodyPr spcFirstLastPara="1" wrap="square" lIns="0" tIns="0" rIns="0" bIns="0" anchor="t" anchorCtr="0">
            <a:noAutofit/>
          </a:bodyPr>
          <a:lstStyle/>
          <a:p>
            <a:pPr marL="0" lvl="0" indent="0" algn="l" rtl="0">
              <a:spcBef>
                <a:spcPts val="0"/>
              </a:spcBef>
              <a:spcAft>
                <a:spcPts val="0"/>
              </a:spcAft>
              <a:buNone/>
            </a:pPr>
            <a:endParaRPr/>
          </a:p>
        </p:txBody>
      </p:sp>
      <p:sp>
        <p:nvSpPr>
          <p:cNvPr id="187" name="Google Shape;187;p12:notes"/>
          <p:cNvSpPr>
            <a:spLocks noGrp="1" noRot="1" noChangeAspect="1"/>
          </p:cNvSpPr>
          <p:nvPr>
            <p:ph type="sldImg" idx="2"/>
          </p:nvPr>
        </p:nvSpPr>
        <p:spPr>
          <a:xfrm>
            <a:off x="533400" y="763588"/>
            <a:ext cx="6704013" cy="3771900"/>
          </a:xfrm>
          <a:custGeom>
            <a:avLst/>
            <a:gdLst/>
            <a:ahLst/>
            <a:cxnLst/>
            <a:rect l="l" t="t" r="r" b="b"/>
            <a:pathLst>
              <a:path w="120000" h="120000" extrusionOk="0">
                <a:moveTo>
                  <a:pt x="0" y="0"/>
                </a:moveTo>
                <a:lnTo>
                  <a:pt x="120000" y="0"/>
                </a:lnTo>
                <a:lnTo>
                  <a:pt x="120000" y="120000"/>
                </a:lnTo>
                <a:lnTo>
                  <a:pt x="0" y="120000"/>
                </a:lnTo>
                <a:close/>
              </a:path>
            </a:pathLst>
          </a:custGeom>
        </p:spPr>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1"/>
        <p:cNvGrpSpPr/>
        <p:nvPr/>
      </p:nvGrpSpPr>
      <p:grpSpPr>
        <a:xfrm>
          <a:off x="0" y="0"/>
          <a:ext cx="0" cy="0"/>
          <a:chOff x="0" y="0"/>
          <a:chExt cx="0" cy="0"/>
        </a:xfrm>
      </p:grpSpPr>
      <p:sp>
        <p:nvSpPr>
          <p:cNvPr id="192" name="Google Shape;192;p1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193" name="Google Shape;193;p13: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0" strike="noStrike">
                <a:latin typeface="Arial"/>
                <a:ea typeface="Arial"/>
                <a:cs typeface="Arial"/>
                <a:sym typeface="Arial"/>
              </a:rPr>
              <a:t>Tends to focus on scholars studying mayan languages</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endParaRPr sz="1100" b="0" strike="noStrike">
              <a:latin typeface="Arial"/>
              <a:ea typeface="Arial"/>
              <a:cs typeface="Arial"/>
              <a:sym typeface="Arial"/>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7"/>
        <p:cNvGrpSpPr/>
        <p:nvPr/>
      </p:nvGrpSpPr>
      <p:grpSpPr>
        <a:xfrm>
          <a:off x="0" y="0"/>
          <a:ext cx="0" cy="0"/>
          <a:chOff x="0" y="0"/>
          <a:chExt cx="0" cy="0"/>
        </a:xfrm>
      </p:grpSpPr>
      <p:sp>
        <p:nvSpPr>
          <p:cNvPr id="198" name="Google Shape;198;p1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199" name="Google Shape;199;p14: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0" strike="noStrike">
                <a:latin typeface="Arial"/>
                <a:ea typeface="Arial"/>
                <a:cs typeface="Arial"/>
                <a:sym typeface="Arial"/>
              </a:rPr>
              <a:t>Tunica es una idioma “dormido”: el (last) persona qui habla Tunica con flu</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0" strike="noStrike">
                <a:latin typeface="Arial"/>
                <a:ea typeface="Arial"/>
                <a:cs typeface="Arial"/>
                <a:sym typeface="Arial"/>
              </a:rPr>
              <a:t>This really isn’t enough time for this to work well</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0" strike="noStrike">
                <a:latin typeface="Arial"/>
                <a:ea typeface="Arial"/>
                <a:cs typeface="Arial"/>
                <a:sym typeface="Arial"/>
              </a:rPr>
              <a:t>Kids are engaged! And definitely acquire something...</a:t>
            </a:r>
            <a:endParaRPr sz="1100" b="0" strike="noStrike">
              <a:latin typeface="Arial"/>
              <a:ea typeface="Arial"/>
              <a:cs typeface="Arial"/>
              <a:sym typeface="Arial"/>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3"/>
        <p:cNvGrpSpPr/>
        <p:nvPr/>
      </p:nvGrpSpPr>
      <p:grpSpPr>
        <a:xfrm>
          <a:off x="0" y="0"/>
          <a:ext cx="0" cy="0"/>
          <a:chOff x="0" y="0"/>
          <a:chExt cx="0" cy="0"/>
        </a:xfrm>
      </p:grpSpPr>
      <p:sp>
        <p:nvSpPr>
          <p:cNvPr id="204" name="Google Shape;204;p1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205" name="Google Shape;205;p15: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0" strike="noStrike">
                <a:latin typeface="Arial"/>
                <a:ea typeface="Arial"/>
                <a:cs typeface="Arial"/>
                <a:sym typeface="Arial"/>
              </a:rPr>
              <a:t>3. Is an important part of language planning</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0" strike="noStrike">
                <a:latin typeface="Arial"/>
                <a:ea typeface="Arial"/>
                <a:cs typeface="Arial"/>
                <a:sym typeface="Arial"/>
              </a:rPr>
              <a:t>4. The time to mention the accusative stuff and how that’s difficult for l2 learners? Or before then?</a:t>
            </a:r>
            <a:endParaRPr sz="1100" b="0" strike="noStrike">
              <a:latin typeface="Arial"/>
              <a:ea typeface="Arial"/>
              <a:cs typeface="Arial"/>
              <a:sym typeface="Arial"/>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9"/>
        <p:cNvGrpSpPr/>
        <p:nvPr/>
      </p:nvGrpSpPr>
      <p:grpSpPr>
        <a:xfrm>
          <a:off x="0" y="0"/>
          <a:ext cx="0" cy="0"/>
          <a:chOff x="0" y="0"/>
          <a:chExt cx="0" cy="0"/>
        </a:xfrm>
      </p:grpSpPr>
      <p:sp>
        <p:nvSpPr>
          <p:cNvPr id="210" name="Google Shape;210;p1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211" name="Google Shape;211;p16: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0" strike="noStrike">
                <a:latin typeface="Arial"/>
                <a:ea typeface="Arial"/>
                <a:cs typeface="Arial"/>
                <a:sym typeface="Arial"/>
              </a:rPr>
              <a:t>3. Is an important part of language planning</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0" strike="noStrike">
                <a:latin typeface="Arial"/>
                <a:ea typeface="Arial"/>
                <a:cs typeface="Arial"/>
                <a:sym typeface="Arial"/>
              </a:rPr>
              <a:t>4. The time to mention the accusative stuff and how that’s difficult for l2 learners? Or before then?</a:t>
            </a:r>
            <a:endParaRPr sz="1100" b="0" strike="noStrike">
              <a:latin typeface="Arial"/>
              <a:ea typeface="Arial"/>
              <a:cs typeface="Arial"/>
              <a:sym typeface="Arial"/>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21"/>
        <p:cNvGrpSpPr/>
        <p:nvPr/>
      </p:nvGrpSpPr>
      <p:grpSpPr>
        <a:xfrm>
          <a:off x="0" y="0"/>
          <a:ext cx="0" cy="0"/>
          <a:chOff x="0" y="0"/>
          <a:chExt cx="0" cy="0"/>
        </a:xfrm>
      </p:grpSpPr>
      <p:sp>
        <p:nvSpPr>
          <p:cNvPr id="222" name="Google Shape;222;p1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223" name="Google Shape;223;p18: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0" strike="noStrike">
                <a:latin typeface="Arial"/>
                <a:ea typeface="Arial"/>
                <a:cs typeface="Arial"/>
                <a:sym typeface="Arial"/>
              </a:rPr>
              <a:t>3. Is an important part of language planning</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0" strike="noStrike">
                <a:latin typeface="Arial"/>
                <a:ea typeface="Arial"/>
                <a:cs typeface="Arial"/>
                <a:sym typeface="Arial"/>
              </a:rPr>
              <a:t>4. The time to mention the accusative stuff and how that’s difficult for l2 learners? Or before then?</a:t>
            </a:r>
            <a:endParaRPr sz="1100" b="0" strike="noStrike">
              <a:latin typeface="Arial"/>
              <a:ea typeface="Arial"/>
              <a:cs typeface="Arial"/>
              <a:sym typeface="Arial"/>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5"/>
        <p:cNvGrpSpPr/>
        <p:nvPr/>
      </p:nvGrpSpPr>
      <p:grpSpPr>
        <a:xfrm>
          <a:off x="0" y="0"/>
          <a:ext cx="0" cy="0"/>
          <a:chOff x="0" y="0"/>
          <a:chExt cx="0" cy="0"/>
        </a:xfrm>
      </p:grpSpPr>
      <p:sp>
        <p:nvSpPr>
          <p:cNvPr id="126" name="Google Shape;126;p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127" name="Google Shape;127;p2: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1" strike="noStrike">
                <a:latin typeface="Arial"/>
                <a:ea typeface="Arial"/>
                <a:cs typeface="Arial"/>
                <a:sym typeface="Arial"/>
              </a:rPr>
              <a:t>Point 1:</a:t>
            </a:r>
            <a:r>
              <a:rPr lang="es-MX" sz="1100" b="0" strike="noStrike">
                <a:latin typeface="Arial"/>
                <a:ea typeface="Arial"/>
                <a:cs typeface="Arial"/>
                <a:sym typeface="Arial"/>
              </a:rPr>
              <a:t> Because the teachers model the vocabulary frequently and use props, there is no need to translate the vocabulary into other languages. In fact, it is recommended you not.  </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a:latin typeface="Arial"/>
                <a:ea typeface="Arial"/>
                <a:cs typeface="Arial"/>
                <a:sym typeface="Arial"/>
              </a:rPr>
              <a:t>Point 2: </a:t>
            </a:r>
            <a:r>
              <a:rPr lang="es-MX" sz="1100" b="0" strike="noStrike">
                <a:latin typeface="Arial"/>
                <a:ea typeface="Arial"/>
                <a:cs typeface="Arial"/>
                <a:sym typeface="Arial"/>
              </a:rPr>
              <a:t>The TPR method has multiple steps that increase in difficulty and require different forms of engagement with the language on the part of the learner</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a:latin typeface="Arial"/>
                <a:ea typeface="Arial"/>
                <a:cs typeface="Arial"/>
                <a:sym typeface="Arial"/>
              </a:rPr>
              <a:t>Point 3: </a:t>
            </a:r>
            <a:r>
              <a:rPr lang="es-MX" sz="1100" b="0" strike="noStrike">
                <a:latin typeface="Arial"/>
                <a:ea typeface="Arial"/>
                <a:cs typeface="Arial"/>
                <a:sym typeface="Arial"/>
              </a:rPr>
              <a:t>Many current language teaching methods emphasize the idea of active learning, in a way that’s closer to real communication?</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a:latin typeface="Arial"/>
                <a:ea typeface="Arial"/>
                <a:cs typeface="Arial"/>
                <a:sym typeface="Arial"/>
              </a:rPr>
              <a:t>Point 4</a:t>
            </a:r>
            <a:r>
              <a:rPr lang="es-MX" sz="1100" b="0" strike="noStrike">
                <a:latin typeface="Arial"/>
                <a:ea typeface="Arial"/>
                <a:cs typeface="Arial"/>
                <a:sym typeface="Arial"/>
              </a:rPr>
              <a:t>: Learning words in isolation (like through repetition) is not very helpful for communication. This method tries to get students ready to communicate, even at a basic level, quickly. </a:t>
            </a:r>
            <a:endParaRPr sz="1100" b="0" strike="noStrike">
              <a:latin typeface="Arial"/>
              <a:ea typeface="Arial"/>
              <a:cs typeface="Arial"/>
              <a:sym typeface="Arial"/>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5"/>
        <p:cNvGrpSpPr/>
        <p:nvPr/>
      </p:nvGrpSpPr>
      <p:grpSpPr>
        <a:xfrm>
          <a:off x="0" y="0"/>
          <a:ext cx="0" cy="0"/>
          <a:chOff x="0" y="0"/>
          <a:chExt cx="0" cy="0"/>
        </a:xfrm>
      </p:grpSpPr>
      <p:sp>
        <p:nvSpPr>
          <p:cNvPr id="216" name="Google Shape;216;p1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217" name="Google Shape;217;p17: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0" strike="noStrike">
                <a:latin typeface="Arial"/>
                <a:ea typeface="Arial"/>
                <a:cs typeface="Arial"/>
                <a:sym typeface="Arial"/>
              </a:rPr>
              <a:t>3. Is an important part of language planning</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0" strike="noStrike">
                <a:latin typeface="Arial"/>
                <a:ea typeface="Arial"/>
                <a:cs typeface="Arial"/>
                <a:sym typeface="Arial"/>
              </a:rPr>
              <a:t>4. The time to mention the accusative stuff and how that’s difficult for l2 learners? Or before then?</a:t>
            </a:r>
            <a:endParaRPr sz="1100" b="0" strike="noStrike">
              <a:latin typeface="Arial"/>
              <a:ea typeface="Arial"/>
              <a:cs typeface="Arial"/>
              <a:sym typeface="Arial"/>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1"/>
        <p:cNvGrpSpPr/>
        <p:nvPr/>
      </p:nvGrpSpPr>
      <p:grpSpPr>
        <a:xfrm>
          <a:off x="0" y="0"/>
          <a:ext cx="0" cy="0"/>
          <a:chOff x="0" y="0"/>
          <a:chExt cx="0" cy="0"/>
        </a:xfrm>
      </p:grpSpPr>
      <p:sp>
        <p:nvSpPr>
          <p:cNvPr id="132" name="Google Shape;132;p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133" name="Google Shape;133;p3: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1" strike="noStrike" dirty="0">
                <a:latin typeface="Arial"/>
                <a:ea typeface="Arial"/>
                <a:cs typeface="Arial"/>
                <a:sym typeface="Arial"/>
              </a:rPr>
              <a:t>Point 1:</a:t>
            </a:r>
            <a:r>
              <a:rPr lang="es-MX" sz="1100" b="0" strike="noStrike" dirty="0">
                <a:latin typeface="Arial"/>
                <a:ea typeface="Arial"/>
                <a:cs typeface="Arial"/>
                <a:sym typeface="Arial"/>
              </a:rPr>
              <a:t> Because the teachers model the vocabulary frequently and use props, there is no need to translate the vocabulary into other languages. In fact, it is recommended you not.  </a:t>
            </a:r>
            <a:endParaRPr sz="1100" b="0" strike="noStrike" dirty="0">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dirty="0">
                <a:latin typeface="Arial"/>
                <a:ea typeface="Arial"/>
                <a:cs typeface="Arial"/>
                <a:sym typeface="Arial"/>
              </a:rPr>
              <a:t>Point 2: </a:t>
            </a:r>
            <a:r>
              <a:rPr lang="es-MX" sz="1100" b="0" strike="noStrike" dirty="0">
                <a:latin typeface="Arial"/>
                <a:ea typeface="Arial"/>
                <a:cs typeface="Arial"/>
                <a:sym typeface="Arial"/>
              </a:rPr>
              <a:t>The TPR method has multiple steps that increase in difficulty and require different forms of engagement with the language on the part of the learner</a:t>
            </a:r>
            <a:endParaRPr sz="1100" b="0" strike="noStrike" dirty="0">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dirty="0">
                <a:latin typeface="Arial"/>
                <a:ea typeface="Arial"/>
                <a:cs typeface="Arial"/>
                <a:sym typeface="Arial"/>
              </a:rPr>
              <a:t>Point 3: </a:t>
            </a:r>
            <a:r>
              <a:rPr lang="es-MX" sz="1100" b="0" strike="noStrike" dirty="0">
                <a:latin typeface="Arial"/>
                <a:ea typeface="Arial"/>
                <a:cs typeface="Arial"/>
                <a:sym typeface="Arial"/>
              </a:rPr>
              <a:t>Many current language teaching methods emphasize the idea of active learning, in a way that’s closer to real communication?</a:t>
            </a:r>
            <a:endParaRPr sz="1100" b="0" strike="noStrike" dirty="0">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dirty="0">
                <a:latin typeface="Arial"/>
                <a:ea typeface="Arial"/>
                <a:cs typeface="Arial"/>
                <a:sym typeface="Arial"/>
              </a:rPr>
              <a:t>Point 4</a:t>
            </a:r>
            <a:r>
              <a:rPr lang="es-MX" sz="1100" b="0" strike="noStrike" dirty="0">
                <a:latin typeface="Arial"/>
                <a:ea typeface="Arial"/>
                <a:cs typeface="Arial"/>
                <a:sym typeface="Arial"/>
              </a:rPr>
              <a:t>: Learning words in isolation (like through repetition) is not very helpful for communication. This method tries to get students ready to communicate, even at a basic level, quickly. </a:t>
            </a:r>
            <a:endParaRPr sz="1100" b="0" strike="noStrike" dirty="0">
              <a:latin typeface="Arial"/>
              <a:ea typeface="Arial"/>
              <a:cs typeface="Arial"/>
              <a:sym typeface="Arial"/>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1"/>
        <p:cNvGrpSpPr/>
        <p:nvPr/>
      </p:nvGrpSpPr>
      <p:grpSpPr>
        <a:xfrm>
          <a:off x="0" y="0"/>
          <a:ext cx="0" cy="0"/>
          <a:chOff x="0" y="0"/>
          <a:chExt cx="0" cy="0"/>
        </a:xfrm>
      </p:grpSpPr>
      <p:sp>
        <p:nvSpPr>
          <p:cNvPr id="132" name="Google Shape;132;p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133" name="Google Shape;133;p3: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n-US" sz="1400" b="1" strike="noStrike" dirty="0">
                <a:latin typeface="Arial"/>
                <a:ea typeface="Arial"/>
                <a:cs typeface="Arial"/>
                <a:sym typeface="Arial"/>
              </a:rPr>
              <a:t>Inter-teacher interaction</a:t>
            </a:r>
          </a:p>
          <a:p>
            <a:pPr marL="216000" lvl="0" indent="-216000" algn="l" rtl="0">
              <a:lnSpc>
                <a:spcPct val="100000"/>
              </a:lnSpc>
              <a:spcBef>
                <a:spcPts val="0"/>
              </a:spcBef>
              <a:spcAft>
                <a:spcPts val="0"/>
              </a:spcAft>
              <a:buNone/>
            </a:pPr>
            <a:r>
              <a:rPr lang="en-US" sz="1400" b="1" strike="noStrike" dirty="0">
                <a:latin typeface="Arial"/>
                <a:ea typeface="Arial"/>
                <a:cs typeface="Arial"/>
                <a:sym typeface="Arial"/>
              </a:rPr>
              <a:t>Step 1</a:t>
            </a:r>
            <a:r>
              <a:rPr lang="en-US" sz="1400" b="0" strike="noStrike" dirty="0">
                <a:latin typeface="Arial"/>
                <a:ea typeface="Arial"/>
                <a:cs typeface="Arial"/>
                <a:sym typeface="Arial"/>
              </a:rPr>
              <a:t>: naming objects</a:t>
            </a:r>
          </a:p>
          <a:p>
            <a:pPr marL="216000" lvl="0" indent="-216000" algn="l" rtl="0">
              <a:lnSpc>
                <a:spcPct val="100000"/>
              </a:lnSpc>
              <a:spcBef>
                <a:spcPts val="0"/>
              </a:spcBef>
              <a:spcAft>
                <a:spcPts val="0"/>
              </a:spcAft>
              <a:buNone/>
            </a:pPr>
            <a:r>
              <a:rPr lang="en-US" sz="1400" b="1" strike="noStrike" dirty="0">
                <a:latin typeface="Arial"/>
                <a:ea typeface="Arial"/>
                <a:cs typeface="Arial"/>
                <a:sym typeface="Arial"/>
              </a:rPr>
              <a:t>Step 2</a:t>
            </a:r>
            <a:r>
              <a:rPr lang="en-US" sz="1400" b="0" strike="noStrike" dirty="0">
                <a:latin typeface="Arial"/>
                <a:ea typeface="Arial"/>
                <a:cs typeface="Arial"/>
                <a:sym typeface="Arial"/>
              </a:rPr>
              <a:t>: touching and lifting objects</a:t>
            </a:r>
            <a:endParaRPr sz="1400" b="1" strike="noStrike" dirty="0">
              <a:latin typeface="Arial"/>
              <a:ea typeface="Arial"/>
              <a:cs typeface="Arial"/>
              <a:sym typeface="Arial"/>
            </a:endParaRPr>
          </a:p>
        </p:txBody>
      </p:sp>
    </p:spTree>
    <p:extLst>
      <p:ext uri="{BB962C8B-B14F-4D97-AF65-F5344CB8AC3E}">
        <p14:creationId xmlns:p14="http://schemas.microsoft.com/office/powerpoint/2010/main" val="74967778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5"/>
        <p:cNvGrpSpPr/>
        <p:nvPr/>
      </p:nvGrpSpPr>
      <p:grpSpPr>
        <a:xfrm>
          <a:off x="0" y="0"/>
          <a:ext cx="0" cy="0"/>
          <a:chOff x="0" y="0"/>
          <a:chExt cx="0" cy="0"/>
        </a:xfrm>
      </p:grpSpPr>
      <p:sp>
        <p:nvSpPr>
          <p:cNvPr id="156" name="Google Shape;156;p7: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157" name="Google Shape;157;p7: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0" strike="noStrike">
                <a:latin typeface="Arial"/>
                <a:ea typeface="Arial"/>
                <a:cs typeface="Arial"/>
                <a:sym typeface="Arial"/>
              </a:rPr>
              <a:t>Su tema podría ser alguno como ‘números’ o ‘animales’, pero es mejor seleccionar un tema como ‘el mercado’ o ‘Jugar basketbol’. Estas son situaciones en las que los estudiantes necesitarán comunicar en sus vidas cotidianas. En utilizando escenarios como sus temas, ustedes preparan sus estudiantes para comunicar en el mundo real (‘outside of lessons’?).</a:t>
            </a:r>
            <a:endParaRPr sz="1100" b="0" strike="noStrike">
              <a:latin typeface="Arial"/>
              <a:ea typeface="Arial"/>
              <a:cs typeface="Arial"/>
              <a:sym typeface="Arial"/>
            </a:endParaRPr>
          </a:p>
        </p:txBody>
      </p:sp>
    </p:spTree>
    <p:extLst>
      <p:ext uri="{BB962C8B-B14F-4D97-AF65-F5344CB8AC3E}">
        <p14:creationId xmlns:p14="http://schemas.microsoft.com/office/powerpoint/2010/main" val="15293451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1"/>
        <p:cNvGrpSpPr/>
        <p:nvPr/>
      </p:nvGrpSpPr>
      <p:grpSpPr>
        <a:xfrm>
          <a:off x="0" y="0"/>
          <a:ext cx="0" cy="0"/>
          <a:chOff x="0" y="0"/>
          <a:chExt cx="0" cy="0"/>
        </a:xfrm>
      </p:grpSpPr>
      <p:sp>
        <p:nvSpPr>
          <p:cNvPr id="162" name="Google Shape;162;p8:notes"/>
          <p:cNvSpPr txBox="1">
            <a:spLocks noGrp="1"/>
          </p:cNvSpPr>
          <p:nvPr>
            <p:ph type="body" idx="1"/>
          </p:nvPr>
        </p:nvSpPr>
        <p:spPr>
          <a:xfrm>
            <a:off x="777240" y="4777560"/>
            <a:ext cx="6217560" cy="4525920"/>
          </a:xfrm>
          <a:prstGeom prst="rect">
            <a:avLst/>
          </a:prstGeom>
        </p:spPr>
        <p:txBody>
          <a:bodyPr spcFirstLastPara="1" wrap="square" lIns="0" tIns="0" rIns="0" bIns="0" anchor="t" anchorCtr="0">
            <a:noAutofit/>
          </a:bodyPr>
          <a:lstStyle/>
          <a:p>
            <a:pPr marL="0" lvl="0" indent="0" algn="l" rtl="0">
              <a:spcBef>
                <a:spcPts val="0"/>
              </a:spcBef>
              <a:spcAft>
                <a:spcPts val="0"/>
              </a:spcAft>
              <a:buNone/>
            </a:pPr>
            <a:endParaRPr/>
          </a:p>
        </p:txBody>
      </p:sp>
      <p:sp>
        <p:nvSpPr>
          <p:cNvPr id="163" name="Google Shape;163;p8:notes"/>
          <p:cNvSpPr>
            <a:spLocks noGrp="1" noRot="1" noChangeAspect="1"/>
          </p:cNvSpPr>
          <p:nvPr>
            <p:ph type="sldImg" idx="2"/>
          </p:nvPr>
        </p:nvSpPr>
        <p:spPr>
          <a:xfrm>
            <a:off x="533400" y="763588"/>
            <a:ext cx="6704013" cy="37719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77715967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7"/>
        <p:cNvGrpSpPr/>
        <p:nvPr/>
      </p:nvGrpSpPr>
      <p:grpSpPr>
        <a:xfrm>
          <a:off x="0" y="0"/>
          <a:ext cx="0" cy="0"/>
          <a:chOff x="0" y="0"/>
          <a:chExt cx="0" cy="0"/>
        </a:xfrm>
      </p:grpSpPr>
      <p:sp>
        <p:nvSpPr>
          <p:cNvPr id="168" name="Google Shape;168;p9:notes"/>
          <p:cNvSpPr txBox="1">
            <a:spLocks noGrp="1"/>
          </p:cNvSpPr>
          <p:nvPr>
            <p:ph type="body" idx="1"/>
          </p:nvPr>
        </p:nvSpPr>
        <p:spPr>
          <a:xfrm>
            <a:off x="777240" y="4777560"/>
            <a:ext cx="6217560" cy="4525920"/>
          </a:xfrm>
          <a:prstGeom prst="rect">
            <a:avLst/>
          </a:prstGeom>
        </p:spPr>
        <p:txBody>
          <a:bodyPr spcFirstLastPara="1" wrap="square" lIns="0" tIns="0" rIns="0" bIns="0" anchor="t" anchorCtr="0">
            <a:noAutofit/>
          </a:bodyPr>
          <a:lstStyle/>
          <a:p>
            <a:pPr marL="0" lvl="0" indent="0" algn="l" rtl="0">
              <a:spcBef>
                <a:spcPts val="0"/>
              </a:spcBef>
              <a:spcAft>
                <a:spcPts val="0"/>
              </a:spcAft>
              <a:buNone/>
            </a:pPr>
            <a:endParaRPr/>
          </a:p>
        </p:txBody>
      </p:sp>
      <p:sp>
        <p:nvSpPr>
          <p:cNvPr id="169" name="Google Shape;169;p9:notes"/>
          <p:cNvSpPr>
            <a:spLocks noGrp="1" noRot="1" noChangeAspect="1"/>
          </p:cNvSpPr>
          <p:nvPr>
            <p:ph type="sldImg" idx="2"/>
          </p:nvPr>
        </p:nvSpPr>
        <p:spPr>
          <a:xfrm>
            <a:off x="533400" y="763588"/>
            <a:ext cx="6704013" cy="3771900"/>
          </a:xfrm>
          <a:custGeom>
            <a:avLst/>
            <a:gdLst/>
            <a:ahLst/>
            <a:cxnLst/>
            <a:rect l="l" t="t" r="r" b="b"/>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10149723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7"/>
        <p:cNvGrpSpPr/>
        <p:nvPr/>
      </p:nvGrpSpPr>
      <p:grpSpPr>
        <a:xfrm>
          <a:off x="0" y="0"/>
          <a:ext cx="0" cy="0"/>
          <a:chOff x="0" y="0"/>
          <a:chExt cx="0" cy="0"/>
        </a:xfrm>
      </p:grpSpPr>
      <p:sp>
        <p:nvSpPr>
          <p:cNvPr id="138" name="Google Shape;138;p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139" name="Google Shape;139;p4: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1" strike="noStrike" dirty="0">
                <a:latin typeface="Arial"/>
                <a:ea typeface="Arial"/>
                <a:cs typeface="Arial"/>
                <a:sym typeface="Arial"/>
              </a:rPr>
              <a:t>Point 1:</a:t>
            </a:r>
            <a:r>
              <a:rPr lang="es-MX" sz="1100" b="0" strike="noStrike" dirty="0">
                <a:latin typeface="Arial"/>
                <a:ea typeface="Arial"/>
                <a:cs typeface="Arial"/>
                <a:sym typeface="Arial"/>
              </a:rPr>
              <a:t> while students can take notes and, if the teacher would like, they can incorporate writing, the method itself is made to function without requiring any written material. This limits the amount of material creation that’s necessary and opens the method to a broader group of students</a:t>
            </a:r>
            <a:endParaRPr sz="1100" b="0" strike="noStrike" dirty="0">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dirty="0">
                <a:latin typeface="Arial"/>
                <a:ea typeface="Arial"/>
                <a:cs typeface="Arial"/>
                <a:sym typeface="Arial"/>
              </a:rPr>
              <a:t>Point 2:</a:t>
            </a:r>
            <a:r>
              <a:rPr lang="es-MX" sz="1100" b="0" strike="noStrike" dirty="0">
                <a:latin typeface="Arial"/>
                <a:ea typeface="Arial"/>
                <a:cs typeface="Arial"/>
                <a:sym typeface="Arial"/>
              </a:rPr>
              <a:t> A lesson created for a class of three will work just as well in a class of twenty and vice versa</a:t>
            </a:r>
            <a:endParaRPr sz="1100" b="0" strike="noStrike" dirty="0">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dirty="0">
                <a:latin typeface="Arial"/>
                <a:ea typeface="Arial"/>
                <a:cs typeface="Arial"/>
                <a:sym typeface="Arial"/>
              </a:rPr>
              <a:t>Point 3:</a:t>
            </a:r>
            <a:r>
              <a:rPr lang="es-MX" sz="1100" b="0" strike="noStrike" dirty="0">
                <a:latin typeface="Arial"/>
                <a:ea typeface="Arial"/>
                <a:cs typeface="Arial"/>
                <a:sym typeface="Arial"/>
              </a:rPr>
              <a:t> because the process involves listening, acting, and speaking portions students with different strengths and comfort levels will often find at least one step they are fairly comfortable with</a:t>
            </a:r>
            <a:endParaRPr sz="1100" b="0" strike="noStrike" dirty="0">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dirty="0">
                <a:latin typeface="Arial"/>
                <a:ea typeface="Arial"/>
                <a:cs typeface="Arial"/>
                <a:sym typeface="Arial"/>
              </a:rPr>
              <a:t>Point 4: </a:t>
            </a:r>
            <a:r>
              <a:rPr lang="es-MX" sz="1100" b="0" strike="noStrike" dirty="0">
                <a:latin typeface="Arial"/>
                <a:ea typeface="Arial"/>
                <a:cs typeface="Arial"/>
                <a:sym typeface="Arial"/>
              </a:rPr>
              <a:t>Creating materials is often one of the biggest time and energy sucks for teachers working with less commonly taught languages. This program primarily relies on the teacher’s own understanding of the language and bringing props or pictures</a:t>
            </a:r>
            <a:endParaRPr sz="1100" b="0" strike="noStrike" dirty="0">
              <a:latin typeface="Arial"/>
              <a:ea typeface="Arial"/>
              <a:cs typeface="Arial"/>
              <a:sym typeface="Arial"/>
            </a:endParaRPr>
          </a:p>
          <a:p>
            <a:pPr marL="216000" lvl="0" indent="-216000" algn="l" rtl="0">
              <a:lnSpc>
                <a:spcPct val="100000"/>
              </a:lnSpc>
              <a:spcBef>
                <a:spcPts val="0"/>
              </a:spcBef>
              <a:spcAft>
                <a:spcPts val="0"/>
              </a:spcAft>
              <a:buNone/>
            </a:pPr>
            <a:endParaRPr sz="1100" b="0" strike="noStrike" dirty="0">
              <a:latin typeface="Arial"/>
              <a:ea typeface="Arial"/>
              <a:cs typeface="Arial"/>
              <a:sym typeface="Arial"/>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3"/>
        <p:cNvGrpSpPr/>
        <p:nvPr/>
      </p:nvGrpSpPr>
      <p:grpSpPr>
        <a:xfrm>
          <a:off x="0" y="0"/>
          <a:ext cx="0" cy="0"/>
          <a:chOff x="0" y="0"/>
          <a:chExt cx="0" cy="0"/>
        </a:xfrm>
      </p:grpSpPr>
      <p:sp>
        <p:nvSpPr>
          <p:cNvPr id="144" name="Google Shape;144;p5: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a:noFill/>
          </a:ln>
        </p:spPr>
      </p:sp>
      <p:sp>
        <p:nvSpPr>
          <p:cNvPr id="145" name="Google Shape;145;p5:notes"/>
          <p:cNvSpPr txBox="1">
            <a:spLocks noGrp="1"/>
          </p:cNvSpPr>
          <p:nvPr>
            <p:ph type="body" idx="1"/>
          </p:nvPr>
        </p:nvSpPr>
        <p:spPr>
          <a:xfrm>
            <a:off x="685800" y="4343400"/>
            <a:ext cx="5485680" cy="4114080"/>
          </a:xfrm>
          <a:prstGeom prst="rect">
            <a:avLst/>
          </a:prstGeom>
          <a:noFill/>
          <a:ln>
            <a:noFill/>
          </a:ln>
        </p:spPr>
        <p:txBody>
          <a:bodyPr spcFirstLastPara="1" wrap="square" lIns="0" tIns="91425" rIns="0" bIns="91425" anchor="t" anchorCtr="0">
            <a:noAutofit/>
          </a:bodyPr>
          <a:lstStyle/>
          <a:p>
            <a:pPr marL="216000" lvl="0" indent="-216000" algn="l" rtl="0">
              <a:lnSpc>
                <a:spcPct val="100000"/>
              </a:lnSpc>
              <a:spcBef>
                <a:spcPts val="0"/>
              </a:spcBef>
              <a:spcAft>
                <a:spcPts val="0"/>
              </a:spcAft>
              <a:buNone/>
            </a:pPr>
            <a:r>
              <a:rPr lang="es-MX" sz="1100" b="1" strike="noStrike">
                <a:latin typeface="Arial"/>
                <a:ea typeface="Arial"/>
                <a:cs typeface="Arial"/>
                <a:sym typeface="Arial"/>
              </a:rPr>
              <a:t>Point 1:</a:t>
            </a:r>
            <a:r>
              <a:rPr lang="es-MX" sz="1100" b="0" strike="noStrike">
                <a:latin typeface="Arial"/>
                <a:ea typeface="Arial"/>
                <a:cs typeface="Arial"/>
                <a:sym typeface="Arial"/>
              </a:rPr>
              <a:t> advanced learners may be frustrated with this approach if they have advanced to the stage of complex conversation.</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a:latin typeface="Arial"/>
                <a:ea typeface="Arial"/>
                <a:cs typeface="Arial"/>
                <a:sym typeface="Arial"/>
              </a:rPr>
              <a:t>Point 2: </a:t>
            </a:r>
            <a:r>
              <a:rPr lang="es-MX" sz="1100" b="0" strike="noStrike">
                <a:latin typeface="Arial"/>
                <a:ea typeface="Arial"/>
                <a:cs typeface="Arial"/>
                <a:sym typeface="Arial"/>
              </a:rPr>
              <a:t>While many actions, things, and descriptive words are easy to teach in this format, other words like thoughts and feelings can be more difficult. </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a:latin typeface="Arial"/>
                <a:ea typeface="Arial"/>
                <a:cs typeface="Arial"/>
                <a:sym typeface="Arial"/>
              </a:rPr>
              <a:t>Point 3: </a:t>
            </a:r>
            <a:r>
              <a:rPr lang="es-MX" sz="1100" b="0" strike="noStrike">
                <a:latin typeface="Arial"/>
                <a:ea typeface="Arial"/>
                <a:cs typeface="Arial"/>
                <a:sym typeface="Arial"/>
              </a:rPr>
              <a:t>being able to model the words with a partner is very helpful, though not required</a:t>
            </a:r>
            <a:endParaRPr sz="1100" b="0" strike="noStrike">
              <a:latin typeface="Arial"/>
              <a:ea typeface="Arial"/>
              <a:cs typeface="Arial"/>
              <a:sym typeface="Arial"/>
            </a:endParaRPr>
          </a:p>
          <a:p>
            <a:pPr marL="216000" lvl="0" indent="-216000" algn="l" rtl="0">
              <a:lnSpc>
                <a:spcPct val="100000"/>
              </a:lnSpc>
              <a:spcBef>
                <a:spcPts val="0"/>
              </a:spcBef>
              <a:spcAft>
                <a:spcPts val="0"/>
              </a:spcAft>
              <a:buNone/>
            </a:pPr>
            <a:r>
              <a:rPr lang="es-MX" sz="1100" b="1" strike="noStrike">
                <a:latin typeface="Arial"/>
                <a:ea typeface="Arial"/>
                <a:cs typeface="Arial"/>
                <a:sym typeface="Arial"/>
              </a:rPr>
              <a:t>Point 4: </a:t>
            </a:r>
            <a:r>
              <a:rPr lang="es-MX" sz="1100" b="0" strike="noStrike">
                <a:latin typeface="Arial"/>
                <a:ea typeface="Arial"/>
                <a:cs typeface="Arial"/>
                <a:sym typeface="Arial"/>
              </a:rPr>
              <a:t>This method expects learners to </a:t>
            </a:r>
            <a:endParaRPr sz="1100" b="0" strike="noStrike">
              <a:latin typeface="Arial"/>
              <a:ea typeface="Arial"/>
              <a:cs typeface="Arial"/>
              <a:sym typeface="Arial"/>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Content" type="obj">
  <p:cSld name="OBJECT">
    <p:spTree>
      <p:nvGrpSpPr>
        <p:cNvPr id="1" name="Shape 16"/>
        <p:cNvGrpSpPr/>
        <p:nvPr/>
      </p:nvGrpSpPr>
      <p:grpSpPr>
        <a:xfrm>
          <a:off x="0" y="0"/>
          <a:ext cx="0" cy="0"/>
          <a:chOff x="0" y="0"/>
          <a:chExt cx="0" cy="0"/>
        </a:xfrm>
      </p:grpSpPr>
      <p:sp>
        <p:nvSpPr>
          <p:cNvPr id="17" name="Google Shape;17;p20"/>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18" name="Google Shape;18;p20"/>
          <p:cNvSpPr txBox="1">
            <a:spLocks noGrp="1"/>
          </p:cNvSpPr>
          <p:nvPr>
            <p:ph type="body" idx="1"/>
          </p:nvPr>
        </p:nvSpPr>
        <p:spPr>
          <a:xfrm>
            <a:off x="729360" y="2079000"/>
            <a:ext cx="7688160" cy="226044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Title, Content over Content" type="objOverTx">
  <p:cSld name="OBJECT_OVER_TEXT">
    <p:spTree>
      <p:nvGrpSpPr>
        <p:cNvPr id="1" name="Shape 46"/>
        <p:cNvGrpSpPr/>
        <p:nvPr/>
      </p:nvGrpSpPr>
      <p:grpSpPr>
        <a:xfrm>
          <a:off x="0" y="0"/>
          <a:ext cx="0" cy="0"/>
          <a:chOff x="0" y="0"/>
          <a:chExt cx="0" cy="0"/>
        </a:xfrm>
      </p:grpSpPr>
      <p:sp>
        <p:nvSpPr>
          <p:cNvPr id="47" name="Google Shape;47;p31"/>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8" name="Google Shape;48;p31"/>
          <p:cNvSpPr txBox="1">
            <a:spLocks noGrp="1"/>
          </p:cNvSpPr>
          <p:nvPr>
            <p:ph type="body" idx="1"/>
          </p:nvPr>
        </p:nvSpPr>
        <p:spPr>
          <a:xfrm>
            <a:off x="729360" y="2079000"/>
            <a:ext cx="76881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49" name="Google Shape;49;p31"/>
          <p:cNvSpPr txBox="1">
            <a:spLocks noGrp="1"/>
          </p:cNvSpPr>
          <p:nvPr>
            <p:ph type="body" idx="2"/>
          </p:nvPr>
        </p:nvSpPr>
        <p:spPr>
          <a:xfrm>
            <a:off x="729360" y="3260160"/>
            <a:ext cx="76881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Title, 4 Content" type="fourObj">
  <p:cSld name="FOUR_OBJECTS">
    <p:spTree>
      <p:nvGrpSpPr>
        <p:cNvPr id="1" name="Shape 50"/>
        <p:cNvGrpSpPr/>
        <p:nvPr/>
      </p:nvGrpSpPr>
      <p:grpSpPr>
        <a:xfrm>
          <a:off x="0" y="0"/>
          <a:ext cx="0" cy="0"/>
          <a:chOff x="0" y="0"/>
          <a:chExt cx="0" cy="0"/>
        </a:xfrm>
      </p:grpSpPr>
      <p:sp>
        <p:nvSpPr>
          <p:cNvPr id="51" name="Google Shape;51;p32"/>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2" name="Google Shape;52;p32"/>
          <p:cNvSpPr txBox="1">
            <a:spLocks noGrp="1"/>
          </p:cNvSpPr>
          <p:nvPr>
            <p:ph type="body" idx="1"/>
          </p:nvPr>
        </p:nvSpPr>
        <p:spPr>
          <a:xfrm>
            <a:off x="72936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53" name="Google Shape;53;p32"/>
          <p:cNvSpPr txBox="1">
            <a:spLocks noGrp="1"/>
          </p:cNvSpPr>
          <p:nvPr>
            <p:ph type="body" idx="2"/>
          </p:nvPr>
        </p:nvSpPr>
        <p:spPr>
          <a:xfrm>
            <a:off x="466884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54" name="Google Shape;54;p32"/>
          <p:cNvSpPr txBox="1">
            <a:spLocks noGrp="1"/>
          </p:cNvSpPr>
          <p:nvPr>
            <p:ph type="body" idx="3"/>
          </p:nvPr>
        </p:nvSpPr>
        <p:spPr>
          <a:xfrm>
            <a:off x="729360" y="326016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55" name="Google Shape;55;p32"/>
          <p:cNvSpPr txBox="1">
            <a:spLocks noGrp="1"/>
          </p:cNvSpPr>
          <p:nvPr>
            <p:ph type="body" idx="4"/>
          </p:nvPr>
        </p:nvSpPr>
        <p:spPr>
          <a:xfrm>
            <a:off x="4668840" y="326016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matchingName="Title, 6 Content">
  <p:cSld name="Title, 6 Content">
    <p:spTree>
      <p:nvGrpSpPr>
        <p:cNvPr id="1" name="Shape 56"/>
        <p:cNvGrpSpPr/>
        <p:nvPr/>
      </p:nvGrpSpPr>
      <p:grpSpPr>
        <a:xfrm>
          <a:off x="0" y="0"/>
          <a:ext cx="0" cy="0"/>
          <a:chOff x="0" y="0"/>
          <a:chExt cx="0" cy="0"/>
        </a:xfrm>
      </p:grpSpPr>
      <p:sp>
        <p:nvSpPr>
          <p:cNvPr id="57" name="Google Shape;57;p33"/>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8" name="Google Shape;58;p33"/>
          <p:cNvSpPr txBox="1">
            <a:spLocks noGrp="1"/>
          </p:cNvSpPr>
          <p:nvPr>
            <p:ph type="body" idx="1"/>
          </p:nvPr>
        </p:nvSpPr>
        <p:spPr>
          <a:xfrm>
            <a:off x="729360" y="207900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59" name="Google Shape;59;p33"/>
          <p:cNvSpPr txBox="1">
            <a:spLocks noGrp="1"/>
          </p:cNvSpPr>
          <p:nvPr>
            <p:ph type="body" idx="2"/>
          </p:nvPr>
        </p:nvSpPr>
        <p:spPr>
          <a:xfrm>
            <a:off x="3328920" y="207900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60" name="Google Shape;60;p33"/>
          <p:cNvSpPr txBox="1">
            <a:spLocks noGrp="1"/>
          </p:cNvSpPr>
          <p:nvPr>
            <p:ph type="body" idx="3"/>
          </p:nvPr>
        </p:nvSpPr>
        <p:spPr>
          <a:xfrm>
            <a:off x="5928480" y="207900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61" name="Google Shape;61;p33"/>
          <p:cNvSpPr txBox="1">
            <a:spLocks noGrp="1"/>
          </p:cNvSpPr>
          <p:nvPr>
            <p:ph type="body" idx="4"/>
          </p:nvPr>
        </p:nvSpPr>
        <p:spPr>
          <a:xfrm>
            <a:off x="729360" y="326016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62" name="Google Shape;62;p33"/>
          <p:cNvSpPr txBox="1">
            <a:spLocks noGrp="1"/>
          </p:cNvSpPr>
          <p:nvPr>
            <p:ph type="body" idx="5"/>
          </p:nvPr>
        </p:nvSpPr>
        <p:spPr>
          <a:xfrm>
            <a:off x="3328920" y="326016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63" name="Google Shape;63;p33"/>
          <p:cNvSpPr txBox="1">
            <a:spLocks noGrp="1"/>
          </p:cNvSpPr>
          <p:nvPr>
            <p:ph type="body" idx="6"/>
          </p:nvPr>
        </p:nvSpPr>
        <p:spPr>
          <a:xfrm>
            <a:off x="5928480" y="326016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matchingName="Blank Slide" type="blank">
  <p:cSld name="BLANK">
    <p:spTree>
      <p:nvGrpSpPr>
        <p:cNvPr id="1" name="Shape 71"/>
        <p:cNvGrpSpPr/>
        <p:nvPr/>
      </p:nvGrpSpPr>
      <p:grpSpPr>
        <a:xfrm>
          <a:off x="0" y="0"/>
          <a:ext cx="0" cy="0"/>
          <a:chOff x="0" y="0"/>
          <a:chExt cx="0" cy="0"/>
        </a:xfrm>
      </p:grpSpPr>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matchingName="Title Slide" type="tx">
  <p:cSld name="TITLE_AND_BODY">
    <p:spTree>
      <p:nvGrpSpPr>
        <p:cNvPr id="1" name="Shape 72"/>
        <p:cNvGrpSpPr/>
        <p:nvPr/>
      </p:nvGrpSpPr>
      <p:grpSpPr>
        <a:xfrm>
          <a:off x="0" y="0"/>
          <a:ext cx="0" cy="0"/>
          <a:chOff x="0" y="0"/>
          <a:chExt cx="0" cy="0"/>
        </a:xfrm>
      </p:grpSpPr>
      <p:sp>
        <p:nvSpPr>
          <p:cNvPr id="73" name="Google Shape;73;p34"/>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4" name="Google Shape;74;p34"/>
          <p:cNvSpPr txBox="1">
            <a:spLocks noGrp="1"/>
          </p:cNvSpPr>
          <p:nvPr>
            <p:ph type="subTitle" idx="1"/>
          </p:nvPr>
        </p:nvSpPr>
        <p:spPr>
          <a:xfrm>
            <a:off x="729360" y="2079000"/>
            <a:ext cx="7688160" cy="226044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matchingName="Title, Content" type="obj">
  <p:cSld name="OBJECT">
    <p:spTree>
      <p:nvGrpSpPr>
        <p:cNvPr id="1" name="Shape 75"/>
        <p:cNvGrpSpPr/>
        <p:nvPr/>
      </p:nvGrpSpPr>
      <p:grpSpPr>
        <a:xfrm>
          <a:off x="0" y="0"/>
          <a:ext cx="0" cy="0"/>
          <a:chOff x="0" y="0"/>
          <a:chExt cx="0" cy="0"/>
        </a:xfrm>
      </p:grpSpPr>
      <p:sp>
        <p:nvSpPr>
          <p:cNvPr id="76" name="Google Shape;76;p35"/>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7" name="Google Shape;77;p35"/>
          <p:cNvSpPr txBox="1">
            <a:spLocks noGrp="1"/>
          </p:cNvSpPr>
          <p:nvPr>
            <p:ph type="body" idx="1"/>
          </p:nvPr>
        </p:nvSpPr>
        <p:spPr>
          <a:xfrm>
            <a:off x="729360" y="2079000"/>
            <a:ext cx="7688160" cy="226044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matchingName="Title, 2 Content" type="twoObj">
  <p:cSld name="TWO_OBJECTS">
    <p:spTree>
      <p:nvGrpSpPr>
        <p:cNvPr id="1" name="Shape 78"/>
        <p:cNvGrpSpPr/>
        <p:nvPr/>
      </p:nvGrpSpPr>
      <p:grpSpPr>
        <a:xfrm>
          <a:off x="0" y="0"/>
          <a:ext cx="0" cy="0"/>
          <a:chOff x="0" y="0"/>
          <a:chExt cx="0" cy="0"/>
        </a:xfrm>
      </p:grpSpPr>
      <p:sp>
        <p:nvSpPr>
          <p:cNvPr id="79" name="Google Shape;79;p36"/>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80" name="Google Shape;80;p36"/>
          <p:cNvSpPr txBox="1">
            <a:spLocks noGrp="1"/>
          </p:cNvSpPr>
          <p:nvPr>
            <p:ph type="body" idx="1"/>
          </p:nvPr>
        </p:nvSpPr>
        <p:spPr>
          <a:xfrm>
            <a:off x="729360" y="2079000"/>
            <a:ext cx="3751560" cy="226044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81" name="Google Shape;81;p36"/>
          <p:cNvSpPr txBox="1">
            <a:spLocks noGrp="1"/>
          </p:cNvSpPr>
          <p:nvPr>
            <p:ph type="body" idx="2"/>
          </p:nvPr>
        </p:nvSpPr>
        <p:spPr>
          <a:xfrm>
            <a:off x="4668840" y="2079000"/>
            <a:ext cx="3751560" cy="226044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82"/>
        <p:cNvGrpSpPr/>
        <p:nvPr/>
      </p:nvGrpSpPr>
      <p:grpSpPr>
        <a:xfrm>
          <a:off x="0" y="0"/>
          <a:ext cx="0" cy="0"/>
          <a:chOff x="0" y="0"/>
          <a:chExt cx="0" cy="0"/>
        </a:xfrm>
      </p:grpSpPr>
      <p:sp>
        <p:nvSpPr>
          <p:cNvPr id="83" name="Google Shape;83;p37"/>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matchingName="Centered Text" type="objOnly">
  <p:cSld name="OBJECT_ONLY">
    <p:spTree>
      <p:nvGrpSpPr>
        <p:cNvPr id="1" name="Shape 84"/>
        <p:cNvGrpSpPr/>
        <p:nvPr/>
      </p:nvGrpSpPr>
      <p:grpSpPr>
        <a:xfrm>
          <a:off x="0" y="0"/>
          <a:ext cx="0" cy="0"/>
          <a:chOff x="0" y="0"/>
          <a:chExt cx="0" cy="0"/>
        </a:xfrm>
      </p:grpSpPr>
      <p:sp>
        <p:nvSpPr>
          <p:cNvPr id="85" name="Google Shape;85;p38"/>
          <p:cNvSpPr txBox="1">
            <a:spLocks noGrp="1"/>
          </p:cNvSpPr>
          <p:nvPr>
            <p:ph type="subTitle" idx="1"/>
          </p:nvPr>
        </p:nvSpPr>
        <p:spPr>
          <a:xfrm>
            <a:off x="729360" y="1156680"/>
            <a:ext cx="7688160" cy="398304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matchingName="Title, 2 Content and Content" type="twoObjAndObj">
  <p:cSld name="TWO_OBJECTS_AND_OBJECT">
    <p:spTree>
      <p:nvGrpSpPr>
        <p:cNvPr id="1" name="Shape 86"/>
        <p:cNvGrpSpPr/>
        <p:nvPr/>
      </p:nvGrpSpPr>
      <p:grpSpPr>
        <a:xfrm>
          <a:off x="0" y="0"/>
          <a:ext cx="0" cy="0"/>
          <a:chOff x="0" y="0"/>
          <a:chExt cx="0" cy="0"/>
        </a:xfrm>
      </p:grpSpPr>
      <p:sp>
        <p:nvSpPr>
          <p:cNvPr id="87" name="Google Shape;87;p39"/>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88" name="Google Shape;88;p39"/>
          <p:cNvSpPr txBox="1">
            <a:spLocks noGrp="1"/>
          </p:cNvSpPr>
          <p:nvPr>
            <p:ph type="body" idx="1"/>
          </p:nvPr>
        </p:nvSpPr>
        <p:spPr>
          <a:xfrm>
            <a:off x="72936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89" name="Google Shape;89;p39"/>
          <p:cNvSpPr txBox="1">
            <a:spLocks noGrp="1"/>
          </p:cNvSpPr>
          <p:nvPr>
            <p:ph type="body" idx="2"/>
          </p:nvPr>
        </p:nvSpPr>
        <p:spPr>
          <a:xfrm>
            <a:off x="4668840" y="2079000"/>
            <a:ext cx="3751560" cy="226044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90" name="Google Shape;90;p39"/>
          <p:cNvSpPr txBox="1">
            <a:spLocks noGrp="1"/>
          </p:cNvSpPr>
          <p:nvPr>
            <p:ph type="body" idx="3"/>
          </p:nvPr>
        </p:nvSpPr>
        <p:spPr>
          <a:xfrm>
            <a:off x="729360" y="326016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Blank Slide" type="blank">
  <p:cSld name="BLANK">
    <p:spTree>
      <p:nvGrpSpPr>
        <p:cNvPr id="1" name="Shape 19"/>
        <p:cNvGrpSpPr/>
        <p:nvPr/>
      </p:nvGrpSpPr>
      <p:grpSpPr>
        <a:xfrm>
          <a:off x="0" y="0"/>
          <a:ext cx="0" cy="0"/>
          <a:chOff x="0" y="0"/>
          <a:chExt cx="0" cy="0"/>
        </a:xfrm>
      </p:grpSpPr>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matchingName="Title Content and 2 Content" type="objAndTwoObj">
  <p:cSld name="OBJECT_AND_TWO_OBJECTS">
    <p:spTree>
      <p:nvGrpSpPr>
        <p:cNvPr id="1" name="Shape 91"/>
        <p:cNvGrpSpPr/>
        <p:nvPr/>
      </p:nvGrpSpPr>
      <p:grpSpPr>
        <a:xfrm>
          <a:off x="0" y="0"/>
          <a:ext cx="0" cy="0"/>
          <a:chOff x="0" y="0"/>
          <a:chExt cx="0" cy="0"/>
        </a:xfrm>
      </p:grpSpPr>
      <p:sp>
        <p:nvSpPr>
          <p:cNvPr id="92" name="Google Shape;92;p40"/>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93" name="Google Shape;93;p40"/>
          <p:cNvSpPr txBox="1">
            <a:spLocks noGrp="1"/>
          </p:cNvSpPr>
          <p:nvPr>
            <p:ph type="body" idx="1"/>
          </p:nvPr>
        </p:nvSpPr>
        <p:spPr>
          <a:xfrm>
            <a:off x="729360" y="2079000"/>
            <a:ext cx="3751560" cy="226044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94" name="Google Shape;94;p40"/>
          <p:cNvSpPr txBox="1">
            <a:spLocks noGrp="1"/>
          </p:cNvSpPr>
          <p:nvPr>
            <p:ph type="body" idx="2"/>
          </p:nvPr>
        </p:nvSpPr>
        <p:spPr>
          <a:xfrm>
            <a:off x="466884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95" name="Google Shape;95;p40"/>
          <p:cNvSpPr txBox="1">
            <a:spLocks noGrp="1"/>
          </p:cNvSpPr>
          <p:nvPr>
            <p:ph type="body" idx="3"/>
          </p:nvPr>
        </p:nvSpPr>
        <p:spPr>
          <a:xfrm>
            <a:off x="4668840" y="326016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matchingName="Title, 2 Content over Content" type="twoObjOverTx">
  <p:cSld name="TWO_OBJECTS_OVER_TEXT">
    <p:spTree>
      <p:nvGrpSpPr>
        <p:cNvPr id="1" name="Shape 96"/>
        <p:cNvGrpSpPr/>
        <p:nvPr/>
      </p:nvGrpSpPr>
      <p:grpSpPr>
        <a:xfrm>
          <a:off x="0" y="0"/>
          <a:ext cx="0" cy="0"/>
          <a:chOff x="0" y="0"/>
          <a:chExt cx="0" cy="0"/>
        </a:xfrm>
      </p:grpSpPr>
      <p:sp>
        <p:nvSpPr>
          <p:cNvPr id="97" name="Google Shape;97;p41"/>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98" name="Google Shape;98;p41"/>
          <p:cNvSpPr txBox="1">
            <a:spLocks noGrp="1"/>
          </p:cNvSpPr>
          <p:nvPr>
            <p:ph type="body" idx="1"/>
          </p:nvPr>
        </p:nvSpPr>
        <p:spPr>
          <a:xfrm>
            <a:off x="72936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99" name="Google Shape;99;p41"/>
          <p:cNvSpPr txBox="1">
            <a:spLocks noGrp="1"/>
          </p:cNvSpPr>
          <p:nvPr>
            <p:ph type="body" idx="2"/>
          </p:nvPr>
        </p:nvSpPr>
        <p:spPr>
          <a:xfrm>
            <a:off x="466884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100" name="Google Shape;100;p41"/>
          <p:cNvSpPr txBox="1">
            <a:spLocks noGrp="1"/>
          </p:cNvSpPr>
          <p:nvPr>
            <p:ph type="body" idx="3"/>
          </p:nvPr>
        </p:nvSpPr>
        <p:spPr>
          <a:xfrm>
            <a:off x="729360" y="3260160"/>
            <a:ext cx="76881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matchingName="Title, Content over Content" type="objOverTx">
  <p:cSld name="OBJECT_OVER_TEXT">
    <p:spTree>
      <p:nvGrpSpPr>
        <p:cNvPr id="1" name="Shape 101"/>
        <p:cNvGrpSpPr/>
        <p:nvPr/>
      </p:nvGrpSpPr>
      <p:grpSpPr>
        <a:xfrm>
          <a:off x="0" y="0"/>
          <a:ext cx="0" cy="0"/>
          <a:chOff x="0" y="0"/>
          <a:chExt cx="0" cy="0"/>
        </a:xfrm>
      </p:grpSpPr>
      <p:sp>
        <p:nvSpPr>
          <p:cNvPr id="102" name="Google Shape;102;p42"/>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103" name="Google Shape;103;p42"/>
          <p:cNvSpPr txBox="1">
            <a:spLocks noGrp="1"/>
          </p:cNvSpPr>
          <p:nvPr>
            <p:ph type="body" idx="1"/>
          </p:nvPr>
        </p:nvSpPr>
        <p:spPr>
          <a:xfrm>
            <a:off x="729360" y="2079000"/>
            <a:ext cx="76881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104" name="Google Shape;104;p42"/>
          <p:cNvSpPr txBox="1">
            <a:spLocks noGrp="1"/>
          </p:cNvSpPr>
          <p:nvPr>
            <p:ph type="body" idx="2"/>
          </p:nvPr>
        </p:nvSpPr>
        <p:spPr>
          <a:xfrm>
            <a:off x="729360" y="3260160"/>
            <a:ext cx="76881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matchingName="Title, 4 Content" type="fourObj">
  <p:cSld name="FOUR_OBJECTS">
    <p:spTree>
      <p:nvGrpSpPr>
        <p:cNvPr id="1" name="Shape 105"/>
        <p:cNvGrpSpPr/>
        <p:nvPr/>
      </p:nvGrpSpPr>
      <p:grpSpPr>
        <a:xfrm>
          <a:off x="0" y="0"/>
          <a:ext cx="0" cy="0"/>
          <a:chOff x="0" y="0"/>
          <a:chExt cx="0" cy="0"/>
        </a:xfrm>
      </p:grpSpPr>
      <p:sp>
        <p:nvSpPr>
          <p:cNvPr id="106" name="Google Shape;106;p43"/>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107" name="Google Shape;107;p43"/>
          <p:cNvSpPr txBox="1">
            <a:spLocks noGrp="1"/>
          </p:cNvSpPr>
          <p:nvPr>
            <p:ph type="body" idx="1"/>
          </p:nvPr>
        </p:nvSpPr>
        <p:spPr>
          <a:xfrm>
            <a:off x="72936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108" name="Google Shape;108;p43"/>
          <p:cNvSpPr txBox="1">
            <a:spLocks noGrp="1"/>
          </p:cNvSpPr>
          <p:nvPr>
            <p:ph type="body" idx="2"/>
          </p:nvPr>
        </p:nvSpPr>
        <p:spPr>
          <a:xfrm>
            <a:off x="466884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109" name="Google Shape;109;p43"/>
          <p:cNvSpPr txBox="1">
            <a:spLocks noGrp="1"/>
          </p:cNvSpPr>
          <p:nvPr>
            <p:ph type="body" idx="3"/>
          </p:nvPr>
        </p:nvSpPr>
        <p:spPr>
          <a:xfrm>
            <a:off x="729360" y="326016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110" name="Google Shape;110;p43"/>
          <p:cNvSpPr txBox="1">
            <a:spLocks noGrp="1"/>
          </p:cNvSpPr>
          <p:nvPr>
            <p:ph type="body" idx="4"/>
          </p:nvPr>
        </p:nvSpPr>
        <p:spPr>
          <a:xfrm>
            <a:off x="4668840" y="326016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matchingName="Title, 6 Content">
  <p:cSld name="Title, 6 Content">
    <p:spTree>
      <p:nvGrpSpPr>
        <p:cNvPr id="1" name="Shape 111"/>
        <p:cNvGrpSpPr/>
        <p:nvPr/>
      </p:nvGrpSpPr>
      <p:grpSpPr>
        <a:xfrm>
          <a:off x="0" y="0"/>
          <a:ext cx="0" cy="0"/>
          <a:chOff x="0" y="0"/>
          <a:chExt cx="0" cy="0"/>
        </a:xfrm>
      </p:grpSpPr>
      <p:sp>
        <p:nvSpPr>
          <p:cNvPr id="112" name="Google Shape;112;p44"/>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113" name="Google Shape;113;p44"/>
          <p:cNvSpPr txBox="1">
            <a:spLocks noGrp="1"/>
          </p:cNvSpPr>
          <p:nvPr>
            <p:ph type="body" idx="1"/>
          </p:nvPr>
        </p:nvSpPr>
        <p:spPr>
          <a:xfrm>
            <a:off x="729360" y="207900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114" name="Google Shape;114;p44"/>
          <p:cNvSpPr txBox="1">
            <a:spLocks noGrp="1"/>
          </p:cNvSpPr>
          <p:nvPr>
            <p:ph type="body" idx="2"/>
          </p:nvPr>
        </p:nvSpPr>
        <p:spPr>
          <a:xfrm>
            <a:off x="3328920" y="207900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115" name="Google Shape;115;p44"/>
          <p:cNvSpPr txBox="1">
            <a:spLocks noGrp="1"/>
          </p:cNvSpPr>
          <p:nvPr>
            <p:ph type="body" idx="3"/>
          </p:nvPr>
        </p:nvSpPr>
        <p:spPr>
          <a:xfrm>
            <a:off x="5928480" y="207900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116" name="Google Shape;116;p44"/>
          <p:cNvSpPr txBox="1">
            <a:spLocks noGrp="1"/>
          </p:cNvSpPr>
          <p:nvPr>
            <p:ph type="body" idx="4"/>
          </p:nvPr>
        </p:nvSpPr>
        <p:spPr>
          <a:xfrm>
            <a:off x="729360" y="326016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117" name="Google Shape;117;p44"/>
          <p:cNvSpPr txBox="1">
            <a:spLocks noGrp="1"/>
          </p:cNvSpPr>
          <p:nvPr>
            <p:ph type="body" idx="5"/>
          </p:nvPr>
        </p:nvSpPr>
        <p:spPr>
          <a:xfrm>
            <a:off x="3328920" y="326016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118" name="Google Shape;118;p44"/>
          <p:cNvSpPr txBox="1">
            <a:spLocks noGrp="1"/>
          </p:cNvSpPr>
          <p:nvPr>
            <p:ph type="body" idx="6"/>
          </p:nvPr>
        </p:nvSpPr>
        <p:spPr>
          <a:xfrm>
            <a:off x="5928480" y="3260160"/>
            <a:ext cx="24753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Slide" type="tx">
  <p:cSld name="TITLE_AND_BODY">
    <p:spTree>
      <p:nvGrpSpPr>
        <p:cNvPr id="1" name="Shape 20"/>
        <p:cNvGrpSpPr/>
        <p:nvPr/>
      </p:nvGrpSpPr>
      <p:grpSpPr>
        <a:xfrm>
          <a:off x="0" y="0"/>
          <a:ext cx="0" cy="0"/>
          <a:chOff x="0" y="0"/>
          <a:chExt cx="0" cy="0"/>
        </a:xfrm>
      </p:grpSpPr>
      <p:sp>
        <p:nvSpPr>
          <p:cNvPr id="21" name="Google Shape;21;p24"/>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2" name="Google Shape;22;p24"/>
          <p:cNvSpPr txBox="1">
            <a:spLocks noGrp="1"/>
          </p:cNvSpPr>
          <p:nvPr>
            <p:ph type="subTitle" idx="1"/>
          </p:nvPr>
        </p:nvSpPr>
        <p:spPr>
          <a:xfrm>
            <a:off x="729360" y="2079000"/>
            <a:ext cx="7688160" cy="226044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2 Content" type="twoObj">
  <p:cSld name="TWO_OBJECTS">
    <p:spTree>
      <p:nvGrpSpPr>
        <p:cNvPr id="1" name="Shape 23"/>
        <p:cNvGrpSpPr/>
        <p:nvPr/>
      </p:nvGrpSpPr>
      <p:grpSpPr>
        <a:xfrm>
          <a:off x="0" y="0"/>
          <a:ext cx="0" cy="0"/>
          <a:chOff x="0" y="0"/>
          <a:chExt cx="0" cy="0"/>
        </a:xfrm>
      </p:grpSpPr>
      <p:sp>
        <p:nvSpPr>
          <p:cNvPr id="24" name="Google Shape;24;p25"/>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5" name="Google Shape;25;p25"/>
          <p:cNvSpPr txBox="1">
            <a:spLocks noGrp="1"/>
          </p:cNvSpPr>
          <p:nvPr>
            <p:ph type="body" idx="1"/>
          </p:nvPr>
        </p:nvSpPr>
        <p:spPr>
          <a:xfrm>
            <a:off x="729360" y="2079000"/>
            <a:ext cx="3751560" cy="226044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26" name="Google Shape;26;p25"/>
          <p:cNvSpPr txBox="1">
            <a:spLocks noGrp="1"/>
          </p:cNvSpPr>
          <p:nvPr>
            <p:ph type="body" idx="2"/>
          </p:nvPr>
        </p:nvSpPr>
        <p:spPr>
          <a:xfrm>
            <a:off x="4668840" y="2079000"/>
            <a:ext cx="3751560" cy="226044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7"/>
        <p:cNvGrpSpPr/>
        <p:nvPr/>
      </p:nvGrpSpPr>
      <p:grpSpPr>
        <a:xfrm>
          <a:off x="0" y="0"/>
          <a:ext cx="0" cy="0"/>
          <a:chOff x="0" y="0"/>
          <a:chExt cx="0" cy="0"/>
        </a:xfrm>
      </p:grpSpPr>
      <p:sp>
        <p:nvSpPr>
          <p:cNvPr id="28" name="Google Shape;28;p26"/>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Centered Text" type="objOnly">
  <p:cSld name="OBJECT_ONLY">
    <p:spTree>
      <p:nvGrpSpPr>
        <p:cNvPr id="1" name="Shape 29"/>
        <p:cNvGrpSpPr/>
        <p:nvPr/>
      </p:nvGrpSpPr>
      <p:grpSpPr>
        <a:xfrm>
          <a:off x="0" y="0"/>
          <a:ext cx="0" cy="0"/>
          <a:chOff x="0" y="0"/>
          <a:chExt cx="0" cy="0"/>
        </a:xfrm>
      </p:grpSpPr>
      <p:sp>
        <p:nvSpPr>
          <p:cNvPr id="30" name="Google Shape;30;p27"/>
          <p:cNvSpPr txBox="1">
            <a:spLocks noGrp="1"/>
          </p:cNvSpPr>
          <p:nvPr>
            <p:ph type="subTitle" idx="1"/>
          </p:nvPr>
        </p:nvSpPr>
        <p:spPr>
          <a:xfrm>
            <a:off x="729360" y="1156680"/>
            <a:ext cx="7688160" cy="398304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Title, 2 Content and Content" type="twoObjAndObj">
  <p:cSld name="TWO_OBJECTS_AND_OBJECT">
    <p:spTree>
      <p:nvGrpSpPr>
        <p:cNvPr id="1" name="Shape 31"/>
        <p:cNvGrpSpPr/>
        <p:nvPr/>
      </p:nvGrpSpPr>
      <p:grpSpPr>
        <a:xfrm>
          <a:off x="0" y="0"/>
          <a:ext cx="0" cy="0"/>
          <a:chOff x="0" y="0"/>
          <a:chExt cx="0" cy="0"/>
        </a:xfrm>
      </p:grpSpPr>
      <p:sp>
        <p:nvSpPr>
          <p:cNvPr id="32" name="Google Shape;32;p28"/>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3" name="Google Shape;33;p28"/>
          <p:cNvSpPr txBox="1">
            <a:spLocks noGrp="1"/>
          </p:cNvSpPr>
          <p:nvPr>
            <p:ph type="body" idx="1"/>
          </p:nvPr>
        </p:nvSpPr>
        <p:spPr>
          <a:xfrm>
            <a:off x="72936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34" name="Google Shape;34;p28"/>
          <p:cNvSpPr txBox="1">
            <a:spLocks noGrp="1"/>
          </p:cNvSpPr>
          <p:nvPr>
            <p:ph type="body" idx="2"/>
          </p:nvPr>
        </p:nvSpPr>
        <p:spPr>
          <a:xfrm>
            <a:off x="4668840" y="2079000"/>
            <a:ext cx="3751560" cy="226044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35" name="Google Shape;35;p28"/>
          <p:cNvSpPr txBox="1">
            <a:spLocks noGrp="1"/>
          </p:cNvSpPr>
          <p:nvPr>
            <p:ph type="body" idx="3"/>
          </p:nvPr>
        </p:nvSpPr>
        <p:spPr>
          <a:xfrm>
            <a:off x="729360" y="326016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Title Content and 2 Content" type="objAndTwoObj">
  <p:cSld name="OBJECT_AND_TWO_OBJECTS">
    <p:spTree>
      <p:nvGrpSpPr>
        <p:cNvPr id="1" name="Shape 36"/>
        <p:cNvGrpSpPr/>
        <p:nvPr/>
      </p:nvGrpSpPr>
      <p:grpSpPr>
        <a:xfrm>
          <a:off x="0" y="0"/>
          <a:ext cx="0" cy="0"/>
          <a:chOff x="0" y="0"/>
          <a:chExt cx="0" cy="0"/>
        </a:xfrm>
      </p:grpSpPr>
      <p:sp>
        <p:nvSpPr>
          <p:cNvPr id="37" name="Google Shape;37;p29"/>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8" name="Google Shape;38;p29"/>
          <p:cNvSpPr txBox="1">
            <a:spLocks noGrp="1"/>
          </p:cNvSpPr>
          <p:nvPr>
            <p:ph type="body" idx="1"/>
          </p:nvPr>
        </p:nvSpPr>
        <p:spPr>
          <a:xfrm>
            <a:off x="729360" y="2079000"/>
            <a:ext cx="3751560" cy="226044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39" name="Google Shape;39;p29"/>
          <p:cNvSpPr txBox="1">
            <a:spLocks noGrp="1"/>
          </p:cNvSpPr>
          <p:nvPr>
            <p:ph type="body" idx="2"/>
          </p:nvPr>
        </p:nvSpPr>
        <p:spPr>
          <a:xfrm>
            <a:off x="466884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40" name="Google Shape;40;p29"/>
          <p:cNvSpPr txBox="1">
            <a:spLocks noGrp="1"/>
          </p:cNvSpPr>
          <p:nvPr>
            <p:ph type="body" idx="3"/>
          </p:nvPr>
        </p:nvSpPr>
        <p:spPr>
          <a:xfrm>
            <a:off x="4668840" y="326016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Title, 2 Content over Content" type="twoObjOverTx">
  <p:cSld name="TWO_OBJECTS_OVER_TEXT">
    <p:spTree>
      <p:nvGrpSpPr>
        <p:cNvPr id="1" name="Shape 41"/>
        <p:cNvGrpSpPr/>
        <p:nvPr/>
      </p:nvGrpSpPr>
      <p:grpSpPr>
        <a:xfrm>
          <a:off x="0" y="0"/>
          <a:ext cx="0" cy="0"/>
          <a:chOff x="0" y="0"/>
          <a:chExt cx="0" cy="0"/>
        </a:xfrm>
      </p:grpSpPr>
      <p:sp>
        <p:nvSpPr>
          <p:cNvPr id="42" name="Google Shape;42;p30"/>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3" name="Google Shape;43;p30"/>
          <p:cNvSpPr txBox="1">
            <a:spLocks noGrp="1"/>
          </p:cNvSpPr>
          <p:nvPr>
            <p:ph type="body" idx="1"/>
          </p:nvPr>
        </p:nvSpPr>
        <p:spPr>
          <a:xfrm>
            <a:off x="72936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44" name="Google Shape;44;p30"/>
          <p:cNvSpPr txBox="1">
            <a:spLocks noGrp="1"/>
          </p:cNvSpPr>
          <p:nvPr>
            <p:ph type="body" idx="2"/>
          </p:nvPr>
        </p:nvSpPr>
        <p:spPr>
          <a:xfrm>
            <a:off x="4668840" y="2079000"/>
            <a:ext cx="37515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
        <p:nvSpPr>
          <p:cNvPr id="45" name="Google Shape;45;p30"/>
          <p:cNvSpPr txBox="1">
            <a:spLocks noGrp="1"/>
          </p:cNvSpPr>
          <p:nvPr>
            <p:ph type="body" idx="3"/>
          </p:nvPr>
        </p:nvSpPr>
        <p:spPr>
          <a:xfrm>
            <a:off x="729360" y="3260160"/>
            <a:ext cx="7688160" cy="1078200"/>
          </a:xfrm>
          <a:prstGeom prst="rect">
            <a:avLst/>
          </a:prstGeom>
          <a:noFill/>
          <a:ln>
            <a:noFill/>
          </a:ln>
        </p:spPr>
        <p:txBody>
          <a:bodyPr spcFirstLastPara="1" wrap="square" lIns="0" tIns="0" rIns="0" bIns="0" anchor="t" anchorCtr="0">
            <a:normAutofit/>
          </a:bodyPr>
          <a:lstStyle>
            <a:lvl1pPr marL="457200" lvl="0" indent="-228600" algn="l">
              <a:spcBef>
                <a:spcPts val="0"/>
              </a:spcBef>
              <a:spcAft>
                <a:spcPts val="0"/>
              </a:spcAft>
              <a:buSzPts val="1400"/>
              <a:buNone/>
              <a:defRPr/>
            </a:lvl1pPr>
            <a:lvl2pPr marL="914400" lvl="1" indent="-228600" algn="l">
              <a:spcBef>
                <a:spcPts val="0"/>
              </a:spcBef>
              <a:spcAft>
                <a:spcPts val="0"/>
              </a:spcAft>
              <a:buSzPts val="1400"/>
              <a:buNone/>
              <a:defRPr/>
            </a:lvl2pPr>
            <a:lvl3pPr marL="1371600" lvl="2" indent="-228600" algn="l">
              <a:spcBef>
                <a:spcPts val="0"/>
              </a:spcBef>
              <a:spcAft>
                <a:spcPts val="0"/>
              </a:spcAft>
              <a:buSzPts val="1400"/>
              <a:buNone/>
              <a:defRPr/>
            </a:lvl3pPr>
            <a:lvl4pPr marL="1828800" lvl="3" indent="-228600" algn="l">
              <a:spcBef>
                <a:spcPts val="0"/>
              </a:spcBef>
              <a:spcAft>
                <a:spcPts val="0"/>
              </a:spcAft>
              <a:buSzPts val="1400"/>
              <a:buNone/>
              <a:defRPr/>
            </a:lvl4pPr>
            <a:lvl5pPr marL="2286000" lvl="4" indent="-228600" algn="l">
              <a:spcBef>
                <a:spcPts val="0"/>
              </a:spcBef>
              <a:spcAft>
                <a:spcPts val="0"/>
              </a:spcAft>
              <a:buSzPts val="1400"/>
              <a:buNone/>
              <a:defRPr/>
            </a:lvl5pPr>
            <a:lvl6pPr marL="2743200" lvl="5" indent="-228600" algn="l">
              <a:spcBef>
                <a:spcPts val="0"/>
              </a:spcBef>
              <a:spcAft>
                <a:spcPts val="0"/>
              </a:spcAft>
              <a:buSzPts val="1400"/>
              <a:buNone/>
              <a:defRPr/>
            </a:lvl6pPr>
            <a:lvl7pPr marL="3200400" lvl="6" indent="-228600" algn="l">
              <a:spcBef>
                <a:spcPts val="0"/>
              </a:spcBef>
              <a:spcAft>
                <a:spcPts val="0"/>
              </a:spcAft>
              <a:buSzPts val="1400"/>
              <a:buNone/>
              <a:defRPr/>
            </a:lvl7pPr>
            <a:lvl8pPr marL="3657600" lvl="7" indent="-228600" algn="l">
              <a:spcBef>
                <a:spcPts val="0"/>
              </a:spcBef>
              <a:spcAft>
                <a:spcPts val="0"/>
              </a:spcAft>
              <a:buSzPts val="1400"/>
              <a:buNone/>
              <a:defRPr/>
            </a:lvl8pPr>
            <a:lvl9pPr marL="4114800" lvl="8" indent="-228600" algn="l">
              <a:spcBef>
                <a:spcPts val="0"/>
              </a:spcBef>
              <a:spcAft>
                <a:spcPts val="0"/>
              </a:spcAft>
              <a:buSzPts val="1400"/>
              <a:buNone/>
              <a:defRPr/>
            </a:lvl9pPr>
          </a:lstStyle>
          <a:p>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13" Type="http://schemas.openxmlformats.org/officeDocument/2006/relationships/theme" Target="../theme/theme2.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slideLayout" Target="../slideLayouts/slideLayout24.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E9EDEE"/>
        </a:solidFill>
        <a:effectLst/>
      </p:bgPr>
    </p:bg>
    <p:spTree>
      <p:nvGrpSpPr>
        <p:cNvPr id="1" name="Shape 9"/>
        <p:cNvGrpSpPr/>
        <p:nvPr/>
      </p:nvGrpSpPr>
      <p:grpSpPr>
        <a:xfrm>
          <a:off x="0" y="0"/>
          <a:ext cx="0" cy="0"/>
          <a:chOff x="0" y="0"/>
          <a:chExt cx="0" cy="0"/>
        </a:xfrm>
      </p:grpSpPr>
      <p:sp>
        <p:nvSpPr>
          <p:cNvPr id="10" name="Google Shape;10;p19"/>
          <p:cNvSpPr/>
          <p:nvPr/>
        </p:nvSpPr>
        <p:spPr>
          <a:xfrm>
            <a:off x="0" y="0"/>
            <a:ext cx="9143280" cy="487080"/>
          </a:xfrm>
          <a:prstGeom prst="rect">
            <a:avLst/>
          </a:prstGeom>
          <a:solidFill>
            <a:schemeClr val="lt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grpSp>
        <p:nvGrpSpPr>
          <p:cNvPr id="11" name="Google Shape;11;p19"/>
          <p:cNvGrpSpPr/>
          <p:nvPr/>
        </p:nvGrpSpPr>
        <p:grpSpPr>
          <a:xfrm>
            <a:off x="830340" y="1191420"/>
            <a:ext cx="744840" cy="45000"/>
            <a:chOff x="830340" y="1191420"/>
            <a:chExt cx="744840" cy="45000"/>
          </a:xfrm>
        </p:grpSpPr>
        <p:sp>
          <p:nvSpPr>
            <p:cNvPr id="12" name="Google Shape;12;p19"/>
            <p:cNvSpPr/>
            <p:nvPr/>
          </p:nvSpPr>
          <p:spPr>
            <a:xfrm rot="-5400000">
              <a:off x="1366560" y="1027800"/>
              <a:ext cx="45000" cy="372240"/>
            </a:xfrm>
            <a:prstGeom prst="rect">
              <a:avLst/>
            </a:prstGeom>
            <a:solidFill>
              <a:schemeClr val="accent3"/>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3" name="Google Shape;13;p19"/>
            <p:cNvSpPr/>
            <p:nvPr/>
          </p:nvSpPr>
          <p:spPr>
            <a:xfrm rot="-5400000">
              <a:off x="995400" y="1026360"/>
              <a:ext cx="45000" cy="375120"/>
            </a:xfrm>
            <a:prstGeom prst="rect">
              <a:avLst/>
            </a:prstGeom>
            <a:solidFill>
              <a:schemeClr val="dk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grpSp>
      <p:sp>
        <p:nvSpPr>
          <p:cNvPr id="14" name="Google Shape;14;p19"/>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marR="0" lvl="0" algn="l" rtl="0">
              <a:spcBef>
                <a:spcPts val="0"/>
              </a:spcBef>
              <a:spcAft>
                <a:spcPts val="0"/>
              </a:spcAft>
              <a:buSzPts val="1400"/>
              <a:buNone/>
              <a:defRPr sz="1800" b="0" i="0" u="none" strike="noStrike" cap="none"/>
            </a:lvl1pPr>
            <a:lvl2pPr marR="0" lvl="1" algn="l" rtl="0">
              <a:spcBef>
                <a:spcPts val="0"/>
              </a:spcBef>
              <a:spcAft>
                <a:spcPts val="0"/>
              </a:spcAft>
              <a:buSzPts val="1400"/>
              <a:buNone/>
              <a:defRPr sz="1800" b="0" i="0" u="none" strike="noStrike" cap="none"/>
            </a:lvl2pPr>
            <a:lvl3pPr marR="0" lvl="2" algn="l" rtl="0">
              <a:spcBef>
                <a:spcPts val="0"/>
              </a:spcBef>
              <a:spcAft>
                <a:spcPts val="0"/>
              </a:spcAft>
              <a:buSzPts val="1400"/>
              <a:buNone/>
              <a:defRPr sz="1800" b="0" i="0" u="none" strike="noStrike" cap="none"/>
            </a:lvl3pPr>
            <a:lvl4pPr marR="0" lvl="3" algn="l" rtl="0">
              <a:spcBef>
                <a:spcPts val="0"/>
              </a:spcBef>
              <a:spcAft>
                <a:spcPts val="0"/>
              </a:spcAft>
              <a:buSzPts val="1400"/>
              <a:buNone/>
              <a:defRPr sz="1800" b="0" i="0" u="none" strike="noStrike" cap="none"/>
            </a:lvl4pPr>
            <a:lvl5pPr marR="0" lvl="4" algn="l" rtl="0">
              <a:spcBef>
                <a:spcPts val="0"/>
              </a:spcBef>
              <a:spcAft>
                <a:spcPts val="0"/>
              </a:spcAft>
              <a:buSzPts val="1400"/>
              <a:buNone/>
              <a:defRPr sz="1800" b="0" i="0" u="none" strike="noStrike" cap="none"/>
            </a:lvl5pPr>
            <a:lvl6pPr marR="0" lvl="5" algn="l" rtl="0">
              <a:spcBef>
                <a:spcPts val="0"/>
              </a:spcBef>
              <a:spcAft>
                <a:spcPts val="0"/>
              </a:spcAft>
              <a:buSzPts val="1400"/>
              <a:buNone/>
              <a:defRPr sz="1800" b="0" i="0" u="none" strike="noStrike" cap="none"/>
            </a:lvl6pPr>
            <a:lvl7pPr marR="0" lvl="6" algn="l" rtl="0">
              <a:spcBef>
                <a:spcPts val="0"/>
              </a:spcBef>
              <a:spcAft>
                <a:spcPts val="0"/>
              </a:spcAft>
              <a:buSzPts val="1400"/>
              <a:buNone/>
              <a:defRPr sz="1800" b="0" i="0" u="none" strike="noStrike" cap="none"/>
            </a:lvl7pPr>
            <a:lvl8pPr marR="0" lvl="7" algn="l" rtl="0">
              <a:spcBef>
                <a:spcPts val="0"/>
              </a:spcBef>
              <a:spcAft>
                <a:spcPts val="0"/>
              </a:spcAft>
              <a:buSzPts val="1400"/>
              <a:buNone/>
              <a:defRPr sz="1800" b="0" i="0" u="none" strike="noStrike" cap="none"/>
            </a:lvl8pPr>
            <a:lvl9pPr marR="0" lvl="8" algn="l" rtl="0">
              <a:spcBef>
                <a:spcPts val="0"/>
              </a:spcBef>
              <a:spcAft>
                <a:spcPts val="0"/>
              </a:spcAft>
              <a:buSzPts val="1400"/>
              <a:buNone/>
              <a:defRPr sz="1800" b="0" i="0" u="none" strike="noStrike" cap="none"/>
            </a:lvl9pPr>
          </a:lstStyle>
          <a:p>
            <a:endParaRPr/>
          </a:p>
        </p:txBody>
      </p:sp>
      <p:sp>
        <p:nvSpPr>
          <p:cNvPr id="15" name="Google Shape;15;p19"/>
          <p:cNvSpPr txBox="1">
            <a:spLocks noGrp="1"/>
          </p:cNvSpPr>
          <p:nvPr>
            <p:ph type="body" idx="1"/>
          </p:nvPr>
        </p:nvSpPr>
        <p:spPr>
          <a:xfrm>
            <a:off x="457200" y="1203480"/>
            <a:ext cx="8229240" cy="2982960"/>
          </a:xfrm>
          <a:prstGeom prst="rect">
            <a:avLst/>
          </a:prstGeom>
          <a:noFill/>
          <a:ln>
            <a:noFill/>
          </a:ln>
        </p:spPr>
        <p:txBody>
          <a:bodyPr spcFirstLastPara="1" wrap="square" lIns="0" tIns="0" rIns="0" bIns="0" anchor="t" anchorCtr="0">
            <a:normAutofit/>
          </a:bodyPr>
          <a:lstStyle>
            <a:lvl1pPr marL="457200" marR="0" lvl="0" indent="-228600" algn="l" rtl="0">
              <a:spcBef>
                <a:spcPts val="0"/>
              </a:spcBef>
              <a:spcAft>
                <a:spcPts val="0"/>
              </a:spcAft>
              <a:buSzPts val="1400"/>
              <a:buNone/>
              <a:defRPr sz="1800" b="0" i="0" u="none" strike="noStrike" cap="none"/>
            </a:lvl1pPr>
            <a:lvl2pPr marL="914400" marR="0" lvl="1" indent="-228600" algn="l" rtl="0">
              <a:spcBef>
                <a:spcPts val="0"/>
              </a:spcBef>
              <a:spcAft>
                <a:spcPts val="0"/>
              </a:spcAft>
              <a:buSzPts val="1400"/>
              <a:buNone/>
              <a:defRPr sz="1800" b="0" i="0" u="none" strike="noStrike" cap="none"/>
            </a:lvl2pPr>
            <a:lvl3pPr marL="1371600" marR="0" lvl="2" indent="-228600" algn="l" rtl="0">
              <a:spcBef>
                <a:spcPts val="0"/>
              </a:spcBef>
              <a:spcAft>
                <a:spcPts val="0"/>
              </a:spcAft>
              <a:buSzPts val="1400"/>
              <a:buNone/>
              <a:defRPr sz="1800" b="0" i="0" u="none" strike="noStrike" cap="none"/>
            </a:lvl3pPr>
            <a:lvl4pPr marL="1828800" marR="0" lvl="3" indent="-228600" algn="l" rtl="0">
              <a:spcBef>
                <a:spcPts val="0"/>
              </a:spcBef>
              <a:spcAft>
                <a:spcPts val="0"/>
              </a:spcAft>
              <a:buSzPts val="1400"/>
              <a:buNone/>
              <a:defRPr sz="1800" b="0" i="0" u="none" strike="noStrike" cap="none"/>
            </a:lvl4pPr>
            <a:lvl5pPr marL="2286000" marR="0" lvl="4" indent="-228600" algn="l" rtl="0">
              <a:spcBef>
                <a:spcPts val="0"/>
              </a:spcBef>
              <a:spcAft>
                <a:spcPts val="0"/>
              </a:spcAft>
              <a:buSzPts val="1400"/>
              <a:buNone/>
              <a:defRPr sz="1800" b="0" i="0" u="none" strike="noStrike" cap="none"/>
            </a:lvl5pPr>
            <a:lvl6pPr marL="2743200" marR="0" lvl="5" indent="-228600" algn="l" rtl="0">
              <a:spcBef>
                <a:spcPts val="0"/>
              </a:spcBef>
              <a:spcAft>
                <a:spcPts val="0"/>
              </a:spcAft>
              <a:buSzPts val="1400"/>
              <a:buNone/>
              <a:defRPr sz="1800" b="0" i="0" u="none" strike="noStrike" cap="none"/>
            </a:lvl6pPr>
            <a:lvl7pPr marL="3200400" marR="0" lvl="6" indent="-228600" algn="l" rtl="0">
              <a:spcBef>
                <a:spcPts val="0"/>
              </a:spcBef>
              <a:spcAft>
                <a:spcPts val="0"/>
              </a:spcAft>
              <a:buSzPts val="1400"/>
              <a:buNone/>
              <a:defRPr sz="1800" b="0" i="0" u="none" strike="noStrike" cap="none"/>
            </a:lvl7pPr>
            <a:lvl8pPr marL="3657600" marR="0" lvl="7" indent="-228600" algn="l" rtl="0">
              <a:spcBef>
                <a:spcPts val="0"/>
              </a:spcBef>
              <a:spcAft>
                <a:spcPts val="0"/>
              </a:spcAft>
              <a:buSzPts val="1400"/>
              <a:buNone/>
              <a:defRPr sz="1800" b="0" i="0" u="none" strike="noStrike" cap="none"/>
            </a:lvl8pPr>
            <a:lvl9pPr marL="4114800" marR="0" lvl="8" indent="-228600" algn="l" rtl="0">
              <a:spcBef>
                <a:spcPts val="0"/>
              </a:spcBef>
              <a:spcAft>
                <a:spcPts val="0"/>
              </a:spcAft>
              <a:buSzPts val="1400"/>
              <a:buNone/>
              <a:defRPr sz="1800" b="0" i="0" u="none" strike="noStrike" cap="none"/>
            </a:lvl9pPr>
          </a:lstStyle>
          <a:p>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Shape 64"/>
        <p:cNvGrpSpPr/>
        <p:nvPr/>
      </p:nvGrpSpPr>
      <p:grpSpPr>
        <a:xfrm>
          <a:off x="0" y="0"/>
          <a:ext cx="0" cy="0"/>
          <a:chOff x="0" y="0"/>
          <a:chExt cx="0" cy="0"/>
        </a:xfrm>
      </p:grpSpPr>
      <p:sp>
        <p:nvSpPr>
          <p:cNvPr id="65" name="Google Shape;65;p21"/>
          <p:cNvSpPr/>
          <p:nvPr/>
        </p:nvSpPr>
        <p:spPr>
          <a:xfrm>
            <a:off x="0" y="0"/>
            <a:ext cx="9143280" cy="48708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grpSp>
        <p:nvGrpSpPr>
          <p:cNvPr id="66" name="Google Shape;66;p21"/>
          <p:cNvGrpSpPr/>
          <p:nvPr/>
        </p:nvGrpSpPr>
        <p:grpSpPr>
          <a:xfrm>
            <a:off x="830340" y="1191420"/>
            <a:ext cx="744840" cy="45000"/>
            <a:chOff x="830340" y="1191420"/>
            <a:chExt cx="744840" cy="45000"/>
          </a:xfrm>
        </p:grpSpPr>
        <p:sp>
          <p:nvSpPr>
            <p:cNvPr id="67" name="Google Shape;67;p21"/>
            <p:cNvSpPr/>
            <p:nvPr/>
          </p:nvSpPr>
          <p:spPr>
            <a:xfrm rot="-5400000">
              <a:off x="1366560" y="1027800"/>
              <a:ext cx="45000" cy="372240"/>
            </a:xfrm>
            <a:prstGeom prst="rect">
              <a:avLst/>
            </a:prstGeom>
            <a:solidFill>
              <a:schemeClr val="accent3"/>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68" name="Google Shape;68;p21"/>
            <p:cNvSpPr/>
            <p:nvPr/>
          </p:nvSpPr>
          <p:spPr>
            <a:xfrm rot="-5400000">
              <a:off x="995400" y="1026360"/>
              <a:ext cx="45000" cy="375120"/>
            </a:xfrm>
            <a:prstGeom prst="rect">
              <a:avLst/>
            </a:prstGeom>
            <a:solidFill>
              <a:schemeClr val="dk1"/>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grpSp>
      <p:sp>
        <p:nvSpPr>
          <p:cNvPr id="69" name="Google Shape;69;p21"/>
          <p:cNvSpPr txBox="1">
            <a:spLocks noGrp="1"/>
          </p:cNvSpPr>
          <p:nvPr>
            <p:ph type="title"/>
          </p:nvPr>
        </p:nvSpPr>
        <p:spPr>
          <a:xfrm>
            <a:off x="729360" y="1156680"/>
            <a:ext cx="7688160" cy="858960"/>
          </a:xfrm>
          <a:prstGeom prst="rect">
            <a:avLst/>
          </a:prstGeom>
          <a:noFill/>
          <a:ln>
            <a:noFill/>
          </a:ln>
        </p:spPr>
        <p:txBody>
          <a:bodyPr spcFirstLastPara="1" wrap="square" lIns="0" tIns="0" rIns="0" bIns="0" anchor="ctr" anchorCtr="0">
            <a:spAutoFit/>
          </a:bodyPr>
          <a:lstStyle>
            <a:lvl1pPr marR="0" lvl="0" algn="l" rtl="0">
              <a:spcBef>
                <a:spcPts val="0"/>
              </a:spcBef>
              <a:spcAft>
                <a:spcPts val="0"/>
              </a:spcAft>
              <a:buSzPts val="1400"/>
              <a:buNone/>
              <a:defRPr sz="1800" b="0" i="0" u="none" strike="noStrike" cap="none"/>
            </a:lvl1pPr>
            <a:lvl2pPr marR="0" lvl="1" algn="l" rtl="0">
              <a:spcBef>
                <a:spcPts val="0"/>
              </a:spcBef>
              <a:spcAft>
                <a:spcPts val="0"/>
              </a:spcAft>
              <a:buSzPts val="1400"/>
              <a:buNone/>
              <a:defRPr sz="1800" b="0" i="0" u="none" strike="noStrike" cap="none"/>
            </a:lvl2pPr>
            <a:lvl3pPr marR="0" lvl="2" algn="l" rtl="0">
              <a:spcBef>
                <a:spcPts val="0"/>
              </a:spcBef>
              <a:spcAft>
                <a:spcPts val="0"/>
              </a:spcAft>
              <a:buSzPts val="1400"/>
              <a:buNone/>
              <a:defRPr sz="1800" b="0" i="0" u="none" strike="noStrike" cap="none"/>
            </a:lvl3pPr>
            <a:lvl4pPr marR="0" lvl="3" algn="l" rtl="0">
              <a:spcBef>
                <a:spcPts val="0"/>
              </a:spcBef>
              <a:spcAft>
                <a:spcPts val="0"/>
              </a:spcAft>
              <a:buSzPts val="1400"/>
              <a:buNone/>
              <a:defRPr sz="1800" b="0" i="0" u="none" strike="noStrike" cap="none"/>
            </a:lvl4pPr>
            <a:lvl5pPr marR="0" lvl="4" algn="l" rtl="0">
              <a:spcBef>
                <a:spcPts val="0"/>
              </a:spcBef>
              <a:spcAft>
                <a:spcPts val="0"/>
              </a:spcAft>
              <a:buSzPts val="1400"/>
              <a:buNone/>
              <a:defRPr sz="1800" b="0" i="0" u="none" strike="noStrike" cap="none"/>
            </a:lvl5pPr>
            <a:lvl6pPr marR="0" lvl="5" algn="l" rtl="0">
              <a:spcBef>
                <a:spcPts val="0"/>
              </a:spcBef>
              <a:spcAft>
                <a:spcPts val="0"/>
              </a:spcAft>
              <a:buSzPts val="1400"/>
              <a:buNone/>
              <a:defRPr sz="1800" b="0" i="0" u="none" strike="noStrike" cap="none"/>
            </a:lvl6pPr>
            <a:lvl7pPr marR="0" lvl="6" algn="l" rtl="0">
              <a:spcBef>
                <a:spcPts val="0"/>
              </a:spcBef>
              <a:spcAft>
                <a:spcPts val="0"/>
              </a:spcAft>
              <a:buSzPts val="1400"/>
              <a:buNone/>
              <a:defRPr sz="1800" b="0" i="0" u="none" strike="noStrike" cap="none"/>
            </a:lvl7pPr>
            <a:lvl8pPr marR="0" lvl="7" algn="l" rtl="0">
              <a:spcBef>
                <a:spcPts val="0"/>
              </a:spcBef>
              <a:spcAft>
                <a:spcPts val="0"/>
              </a:spcAft>
              <a:buSzPts val="1400"/>
              <a:buNone/>
              <a:defRPr sz="1800" b="0" i="0" u="none" strike="noStrike" cap="none"/>
            </a:lvl8pPr>
            <a:lvl9pPr marR="0" lvl="8" algn="l" rtl="0">
              <a:spcBef>
                <a:spcPts val="0"/>
              </a:spcBef>
              <a:spcAft>
                <a:spcPts val="0"/>
              </a:spcAft>
              <a:buSzPts val="1400"/>
              <a:buNone/>
              <a:defRPr sz="1800" b="0" i="0" u="none" strike="noStrike" cap="none"/>
            </a:lvl9pPr>
          </a:lstStyle>
          <a:p>
            <a:endParaRPr/>
          </a:p>
        </p:txBody>
      </p:sp>
      <p:sp>
        <p:nvSpPr>
          <p:cNvPr id="70" name="Google Shape;70;p21"/>
          <p:cNvSpPr txBox="1">
            <a:spLocks noGrp="1"/>
          </p:cNvSpPr>
          <p:nvPr>
            <p:ph type="body" idx="1"/>
          </p:nvPr>
        </p:nvSpPr>
        <p:spPr>
          <a:xfrm>
            <a:off x="729360" y="2079000"/>
            <a:ext cx="7688160" cy="2260440"/>
          </a:xfrm>
          <a:prstGeom prst="rect">
            <a:avLst/>
          </a:prstGeom>
          <a:noFill/>
          <a:ln>
            <a:noFill/>
          </a:ln>
        </p:spPr>
        <p:txBody>
          <a:bodyPr spcFirstLastPara="1" wrap="square" lIns="0" tIns="0" rIns="0" bIns="0" anchor="t" anchorCtr="0">
            <a:normAutofit/>
          </a:bodyPr>
          <a:lstStyle>
            <a:lvl1pPr marL="457200" marR="0" lvl="0" indent="-228600" algn="l" rtl="0">
              <a:spcBef>
                <a:spcPts val="0"/>
              </a:spcBef>
              <a:spcAft>
                <a:spcPts val="0"/>
              </a:spcAft>
              <a:buSzPts val="1400"/>
              <a:buNone/>
              <a:defRPr sz="1800" b="0" i="0" u="none" strike="noStrike" cap="none"/>
            </a:lvl1pPr>
            <a:lvl2pPr marL="914400" marR="0" lvl="1" indent="-228600" algn="l" rtl="0">
              <a:spcBef>
                <a:spcPts val="0"/>
              </a:spcBef>
              <a:spcAft>
                <a:spcPts val="0"/>
              </a:spcAft>
              <a:buSzPts val="1400"/>
              <a:buNone/>
              <a:defRPr sz="1800" b="0" i="0" u="none" strike="noStrike" cap="none"/>
            </a:lvl2pPr>
            <a:lvl3pPr marL="1371600" marR="0" lvl="2" indent="-228600" algn="l" rtl="0">
              <a:spcBef>
                <a:spcPts val="0"/>
              </a:spcBef>
              <a:spcAft>
                <a:spcPts val="0"/>
              </a:spcAft>
              <a:buSzPts val="1400"/>
              <a:buNone/>
              <a:defRPr sz="1800" b="0" i="0" u="none" strike="noStrike" cap="none"/>
            </a:lvl3pPr>
            <a:lvl4pPr marL="1828800" marR="0" lvl="3" indent="-228600" algn="l" rtl="0">
              <a:spcBef>
                <a:spcPts val="0"/>
              </a:spcBef>
              <a:spcAft>
                <a:spcPts val="0"/>
              </a:spcAft>
              <a:buSzPts val="1400"/>
              <a:buNone/>
              <a:defRPr sz="1800" b="0" i="0" u="none" strike="noStrike" cap="none"/>
            </a:lvl4pPr>
            <a:lvl5pPr marL="2286000" marR="0" lvl="4" indent="-228600" algn="l" rtl="0">
              <a:spcBef>
                <a:spcPts val="0"/>
              </a:spcBef>
              <a:spcAft>
                <a:spcPts val="0"/>
              </a:spcAft>
              <a:buSzPts val="1400"/>
              <a:buNone/>
              <a:defRPr sz="1800" b="0" i="0" u="none" strike="noStrike" cap="none"/>
            </a:lvl5pPr>
            <a:lvl6pPr marL="2743200" marR="0" lvl="5" indent="-228600" algn="l" rtl="0">
              <a:spcBef>
                <a:spcPts val="0"/>
              </a:spcBef>
              <a:spcAft>
                <a:spcPts val="0"/>
              </a:spcAft>
              <a:buSzPts val="1400"/>
              <a:buNone/>
              <a:defRPr sz="1800" b="0" i="0" u="none" strike="noStrike" cap="none"/>
            </a:lvl6pPr>
            <a:lvl7pPr marL="3200400" marR="0" lvl="6" indent="-228600" algn="l" rtl="0">
              <a:spcBef>
                <a:spcPts val="0"/>
              </a:spcBef>
              <a:spcAft>
                <a:spcPts val="0"/>
              </a:spcAft>
              <a:buSzPts val="1400"/>
              <a:buNone/>
              <a:defRPr sz="1800" b="0" i="0" u="none" strike="noStrike" cap="none"/>
            </a:lvl7pPr>
            <a:lvl8pPr marL="3657600" marR="0" lvl="7" indent="-228600" algn="l" rtl="0">
              <a:spcBef>
                <a:spcPts val="0"/>
              </a:spcBef>
              <a:spcAft>
                <a:spcPts val="0"/>
              </a:spcAft>
              <a:buSzPts val="1400"/>
              <a:buNone/>
              <a:defRPr sz="1800" b="0" i="0" u="none" strike="noStrike" cap="none"/>
            </a:lvl8pPr>
            <a:lvl9pPr marL="4114800" marR="0" lvl="8" indent="-228600" algn="l" rtl="0">
              <a:spcBef>
                <a:spcPts val="0"/>
              </a:spcBef>
              <a:spcAft>
                <a:spcPts val="0"/>
              </a:spcAft>
              <a:buSzPts val="1400"/>
              <a:buNone/>
              <a:defRPr sz="1800" b="0" i="0" u="none" strike="noStrike" cap="none"/>
            </a:lvl9pPr>
          </a:lstStyle>
          <a:p>
            <a:endParaRPr/>
          </a:p>
        </p:txBody>
      </p:sp>
    </p:spTree>
  </p:cSld>
  <p:clrMap bg1="lt1" tx1="dk1" bg2="dk2" tx2="lt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73" r:id="rId12"/>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3.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3.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3.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122"/>
        <p:cNvGrpSpPr/>
        <p:nvPr/>
      </p:nvGrpSpPr>
      <p:grpSpPr>
        <a:xfrm>
          <a:off x="0" y="0"/>
          <a:ext cx="0" cy="0"/>
          <a:chOff x="0" y="0"/>
          <a:chExt cx="0" cy="0"/>
        </a:xfrm>
      </p:grpSpPr>
      <p:sp>
        <p:nvSpPr>
          <p:cNvPr id="123" name="Google Shape;123;p1"/>
          <p:cNvSpPr/>
          <p:nvPr/>
        </p:nvSpPr>
        <p:spPr>
          <a:xfrm>
            <a:off x="514800" y="1385516"/>
            <a:ext cx="7902360" cy="166392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4200" b="1" i="0" u="none" strike="noStrike" cap="none" dirty="0">
                <a:solidFill>
                  <a:srgbClr val="1A1A1A"/>
                </a:solidFill>
                <a:latin typeface="Raleway"/>
                <a:ea typeface="Raleway"/>
                <a:cs typeface="Raleway"/>
                <a:sym typeface="Raleway"/>
              </a:rPr>
              <a:t> Respuesta Física Total</a:t>
            </a:r>
            <a:br>
              <a:rPr lang="es-MX" sz="1800" b="0" i="0" u="none" strike="noStrike" cap="none" dirty="0">
                <a:latin typeface="Arial"/>
                <a:ea typeface="Arial"/>
                <a:cs typeface="Arial"/>
                <a:sym typeface="Arial"/>
              </a:rPr>
            </a:br>
            <a:endParaRPr sz="4200" b="0" i="0" u="none" strike="noStrike" cap="none" dirty="0">
              <a:latin typeface="Arial"/>
              <a:ea typeface="Arial"/>
              <a:cs typeface="Arial"/>
              <a:sym typeface="Arial"/>
            </a:endParaRPr>
          </a:p>
        </p:txBody>
      </p:sp>
      <p:sp>
        <p:nvSpPr>
          <p:cNvPr id="124" name="Google Shape;124;p1"/>
          <p:cNvSpPr/>
          <p:nvPr/>
        </p:nvSpPr>
        <p:spPr>
          <a:xfrm>
            <a:off x="729720" y="3173040"/>
            <a:ext cx="7687440" cy="540360"/>
          </a:xfrm>
          <a:prstGeom prst="rect">
            <a:avLst/>
          </a:prstGeom>
          <a:noFill/>
          <a:ln>
            <a:noFill/>
          </a:ln>
        </p:spPr>
        <p:txBody>
          <a:bodyPr spcFirstLastPara="1" wrap="square" lIns="90000" tIns="91425" rIns="90000" bIns="91425" anchor="t" anchorCtr="0">
            <a:noAutofit/>
          </a:bodyPr>
          <a:lstStyle/>
          <a:p>
            <a:pPr marL="457200" marR="0" lvl="0" indent="-310320" algn="l" rtl="0">
              <a:lnSpc>
                <a:spcPct val="100000"/>
              </a:lnSpc>
              <a:spcBef>
                <a:spcPts val="0"/>
              </a:spcBef>
              <a:spcAft>
                <a:spcPts val="0"/>
              </a:spcAft>
              <a:buNone/>
            </a:pPr>
            <a:r>
              <a:rPr lang="es-MX" sz="2000" b="0" i="0" u="none" strike="noStrike" cap="none" dirty="0">
                <a:solidFill>
                  <a:srgbClr val="595959"/>
                </a:solidFill>
                <a:latin typeface="Lato"/>
                <a:ea typeface="Lato"/>
                <a:cs typeface="Lato"/>
                <a:sym typeface="Lato"/>
              </a:rPr>
              <a:t>Taller de la pedagogía lingüística</a:t>
            </a:r>
            <a:endParaRPr sz="2000" b="0" i="0" u="none" strike="noStrike" cap="none" dirty="0">
              <a:latin typeface="Arial"/>
              <a:ea typeface="Arial"/>
              <a:cs typeface="Arial"/>
              <a:sym typeface="Arial"/>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52"/>
        <p:cNvGrpSpPr/>
        <p:nvPr/>
      </p:nvGrpSpPr>
      <p:grpSpPr>
        <a:xfrm>
          <a:off x="0" y="0"/>
          <a:ext cx="0" cy="0"/>
          <a:chOff x="0" y="0"/>
          <a:chExt cx="0" cy="0"/>
        </a:xfrm>
      </p:grpSpPr>
      <p:sp>
        <p:nvSpPr>
          <p:cNvPr id="153" name="Google Shape;153;p6"/>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dirty="0">
                <a:solidFill>
                  <a:srgbClr val="1A1A1A"/>
                </a:solidFill>
                <a:latin typeface="Raleway"/>
                <a:ea typeface="Raleway"/>
                <a:cs typeface="Raleway"/>
                <a:sym typeface="Raleway"/>
              </a:rPr>
              <a:t>ETAPAS</a:t>
            </a:r>
            <a:endParaRPr sz="2600" b="0" i="0" u="none" strike="noStrike" cap="none" dirty="0">
              <a:latin typeface="Arial"/>
              <a:ea typeface="Arial"/>
              <a:cs typeface="Arial"/>
              <a:sym typeface="Arial"/>
            </a:endParaRPr>
          </a:p>
        </p:txBody>
      </p:sp>
      <p:sp>
        <p:nvSpPr>
          <p:cNvPr id="154" name="Google Shape;154;p6"/>
          <p:cNvSpPr/>
          <p:nvPr/>
        </p:nvSpPr>
        <p:spPr>
          <a:xfrm>
            <a:off x="729360" y="1571005"/>
            <a:ext cx="7688160" cy="2260440"/>
          </a:xfrm>
          <a:prstGeom prst="rect">
            <a:avLst/>
          </a:prstGeom>
          <a:noFill/>
          <a:ln>
            <a:noFill/>
          </a:ln>
        </p:spPr>
        <p:txBody>
          <a:bodyPr spcFirstLastPara="1" wrap="square" lIns="90000" tIns="91425" rIns="90000" bIns="91425" anchor="t" anchorCtr="0">
            <a:noAutofit/>
          </a:bodyPr>
          <a:lstStyle/>
          <a:p>
            <a:pPr marL="432000" marR="0" lvl="0" indent="-323639" algn="l" rtl="0">
              <a:lnSpc>
                <a:spcPct val="115000"/>
              </a:lnSpc>
              <a:spcBef>
                <a:spcPts val="1599"/>
              </a:spcBef>
              <a:spcAft>
                <a:spcPts val="0"/>
              </a:spcAft>
              <a:buClr>
                <a:srgbClr val="595959"/>
              </a:buClr>
              <a:buSzPts val="1500"/>
              <a:buFont typeface="Lato"/>
              <a:buAutoNum type="arabicParenR"/>
            </a:pPr>
            <a:r>
              <a:rPr lang="es-MX" sz="1800" b="1" dirty="0">
                <a:solidFill>
                  <a:schemeClr val="tx1"/>
                </a:solidFill>
              </a:rPr>
              <a:t>P</a:t>
            </a:r>
            <a:r>
              <a:rPr lang="es-MX" sz="1800" b="1" i="0" u="none" strike="noStrike" cap="none" dirty="0">
                <a:solidFill>
                  <a:schemeClr val="tx1"/>
                </a:solidFill>
                <a:latin typeface="Arial"/>
                <a:ea typeface="Arial"/>
                <a:cs typeface="Arial"/>
                <a:sym typeface="Arial"/>
              </a:rPr>
              <a:t>resentación de vocabulario nuevo</a:t>
            </a:r>
            <a:r>
              <a:rPr lang="es-MX" sz="1800" b="0" i="0" u="none" strike="noStrike" cap="none" dirty="0">
                <a:solidFill>
                  <a:schemeClr val="tx1"/>
                </a:solidFill>
                <a:latin typeface="Arial"/>
                <a:ea typeface="Arial"/>
                <a:cs typeface="Arial"/>
                <a:sym typeface="Arial"/>
              </a:rPr>
              <a:t> (por parte de los maestros)</a:t>
            </a:r>
            <a:endParaRPr sz="1800" b="0" i="0" u="none" strike="noStrike" cap="none" dirty="0">
              <a:solidFill>
                <a:schemeClr val="tx1"/>
              </a:solidFill>
              <a:latin typeface="Arial"/>
              <a:ea typeface="Arial"/>
              <a:cs typeface="Arial"/>
              <a:sym typeface="Arial"/>
            </a:endParaRPr>
          </a:p>
          <a:p>
            <a:pPr marL="432000" marR="0" lvl="0" indent="-323639" algn="l" rtl="0">
              <a:lnSpc>
                <a:spcPct val="115000"/>
              </a:lnSpc>
              <a:spcBef>
                <a:spcPts val="1599"/>
              </a:spcBef>
              <a:spcAft>
                <a:spcPts val="0"/>
              </a:spcAft>
              <a:buClr>
                <a:srgbClr val="595959"/>
              </a:buClr>
              <a:buSzPts val="1500"/>
              <a:buFont typeface="Lato"/>
              <a:buAutoNum type="arabicParenR"/>
            </a:pPr>
            <a:r>
              <a:rPr lang="es-MX" sz="1800" b="1" i="0" u="none" strike="noStrike" cap="none" dirty="0">
                <a:solidFill>
                  <a:schemeClr val="tx1"/>
                </a:solidFill>
                <a:latin typeface="Arial"/>
                <a:ea typeface="Arial"/>
                <a:cs typeface="Arial"/>
                <a:sym typeface="Arial"/>
              </a:rPr>
              <a:t>Respuesta física</a:t>
            </a:r>
            <a:r>
              <a:rPr lang="es-MX" sz="1800" i="0" u="none" strike="noStrike" cap="none" dirty="0">
                <a:solidFill>
                  <a:schemeClr val="tx1"/>
                </a:solidFill>
                <a:latin typeface="Arial"/>
                <a:ea typeface="Arial"/>
                <a:cs typeface="Arial"/>
                <a:sym typeface="Arial"/>
              </a:rPr>
              <a:t> (por parte de los alumnos)</a:t>
            </a:r>
            <a:endParaRPr sz="1800" b="1" i="0" u="none" strike="noStrike" cap="none" dirty="0">
              <a:solidFill>
                <a:schemeClr val="tx1"/>
              </a:solidFill>
              <a:latin typeface="Arial"/>
              <a:ea typeface="Arial"/>
              <a:cs typeface="Arial"/>
              <a:sym typeface="Arial"/>
            </a:endParaRPr>
          </a:p>
          <a:p>
            <a:pPr marL="432000" marR="0" lvl="0" indent="-323639" algn="l" rtl="0">
              <a:lnSpc>
                <a:spcPct val="115000"/>
              </a:lnSpc>
              <a:spcBef>
                <a:spcPts val="1599"/>
              </a:spcBef>
              <a:spcAft>
                <a:spcPts val="0"/>
              </a:spcAft>
              <a:buClr>
                <a:srgbClr val="595959"/>
              </a:buClr>
              <a:buSzPts val="1500"/>
              <a:buFont typeface="Lato"/>
              <a:buAutoNum type="arabicParenR"/>
            </a:pPr>
            <a:r>
              <a:rPr lang="es-MX" sz="1800" b="1" i="0" u="none" strike="noStrike" cap="none" dirty="0">
                <a:solidFill>
                  <a:schemeClr val="tx1"/>
                </a:solidFill>
                <a:latin typeface="Arial"/>
                <a:ea typeface="Arial"/>
                <a:cs typeface="Arial"/>
                <a:sym typeface="Arial"/>
              </a:rPr>
              <a:t>Preguntas sí/no</a:t>
            </a:r>
            <a:r>
              <a:rPr lang="es-MX" sz="1800" b="0" i="0" u="none" strike="noStrike" cap="none" dirty="0">
                <a:solidFill>
                  <a:schemeClr val="tx1"/>
                </a:solidFill>
                <a:latin typeface="Arial"/>
                <a:ea typeface="Arial"/>
                <a:cs typeface="Arial"/>
                <a:sym typeface="Arial"/>
              </a:rPr>
              <a:t> (maestros y estudiantes)</a:t>
            </a:r>
            <a:endParaRPr sz="1800" b="0" i="0" u="none" strike="noStrike" cap="none" dirty="0">
              <a:solidFill>
                <a:schemeClr val="tx1"/>
              </a:solidFill>
              <a:latin typeface="Arial"/>
              <a:ea typeface="Arial"/>
              <a:cs typeface="Arial"/>
              <a:sym typeface="Arial"/>
            </a:endParaRPr>
          </a:p>
          <a:p>
            <a:pPr marL="432000" lvl="0" indent="-323639">
              <a:lnSpc>
                <a:spcPct val="115000"/>
              </a:lnSpc>
              <a:spcBef>
                <a:spcPts val="1599"/>
              </a:spcBef>
              <a:buClr>
                <a:srgbClr val="595959"/>
              </a:buClr>
              <a:buSzPts val="1500"/>
              <a:buFont typeface="Lato"/>
              <a:buAutoNum type="arabicParenR"/>
            </a:pPr>
            <a:r>
              <a:rPr lang="es-MX" sz="1800" b="1" dirty="0">
                <a:solidFill>
                  <a:schemeClr val="tx1"/>
                </a:solidFill>
              </a:rPr>
              <a:t>U</a:t>
            </a:r>
            <a:r>
              <a:rPr lang="es-MX" sz="1800" b="1" i="0" u="none" strike="noStrike" cap="none" dirty="0">
                <a:solidFill>
                  <a:schemeClr val="tx1"/>
                </a:solidFill>
                <a:latin typeface="Arial"/>
                <a:ea typeface="Arial"/>
                <a:cs typeface="Arial"/>
                <a:sym typeface="Arial"/>
              </a:rPr>
              <a:t>tilización de vocabulario antiguo </a:t>
            </a:r>
            <a:r>
              <a:rPr lang="es-MX" sz="1800" dirty="0">
                <a:solidFill>
                  <a:schemeClr val="tx1"/>
                </a:solidFill>
              </a:rPr>
              <a:t>(maestros y estudiantes)</a:t>
            </a:r>
            <a:endParaRPr sz="1800" b="1" i="0" u="none" strike="noStrike" cap="none" dirty="0">
              <a:solidFill>
                <a:schemeClr val="tx1"/>
              </a:solidFill>
              <a:latin typeface="Arial"/>
              <a:ea typeface="Arial"/>
              <a:cs typeface="Arial"/>
              <a:sym typeface="Arial"/>
            </a:endParaRPr>
          </a:p>
          <a:p>
            <a:pPr marL="432000" lvl="0" indent="-323639">
              <a:lnSpc>
                <a:spcPct val="115000"/>
              </a:lnSpc>
              <a:spcBef>
                <a:spcPts val="1599"/>
              </a:spcBef>
              <a:buClr>
                <a:srgbClr val="595959"/>
              </a:buClr>
              <a:buSzPts val="1500"/>
              <a:buFont typeface="Lato"/>
              <a:buAutoNum type="arabicParenR"/>
            </a:pPr>
            <a:r>
              <a:rPr lang="es-MX" sz="1800" b="1" dirty="0">
                <a:solidFill>
                  <a:schemeClr val="tx1"/>
                </a:solidFill>
              </a:rPr>
              <a:t>Utilización de v</a:t>
            </a:r>
            <a:r>
              <a:rPr lang="es-MX" sz="1800" b="1" i="0" u="none" strike="noStrike" cap="none" dirty="0">
                <a:solidFill>
                  <a:schemeClr val="tx1"/>
                </a:solidFill>
                <a:latin typeface="Arial"/>
                <a:ea typeface="Arial"/>
                <a:cs typeface="Arial"/>
                <a:sym typeface="Arial"/>
              </a:rPr>
              <a:t>ocabulario nuevo</a:t>
            </a:r>
            <a:r>
              <a:rPr lang="es-MX" sz="1800" dirty="0">
                <a:solidFill>
                  <a:schemeClr val="tx1"/>
                </a:solidFill>
              </a:rPr>
              <a:t> (maestros y estudiantes)</a:t>
            </a:r>
            <a:endParaRPr sz="1800" b="0" i="0" u="none" strike="noStrike" cap="none" dirty="0">
              <a:solidFill>
                <a:schemeClr val="tx1"/>
              </a:solidFill>
              <a:latin typeface="Arial"/>
              <a:ea typeface="Arial"/>
              <a:cs typeface="Arial"/>
              <a:sym typeface="Arial"/>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34"/>
        <p:cNvGrpSpPr/>
        <p:nvPr/>
      </p:nvGrpSpPr>
      <p:grpSpPr>
        <a:xfrm>
          <a:off x="0" y="0"/>
          <a:ext cx="0" cy="0"/>
          <a:chOff x="0" y="0"/>
          <a:chExt cx="0" cy="0"/>
        </a:xfrm>
      </p:grpSpPr>
      <p:sp>
        <p:nvSpPr>
          <p:cNvPr id="135" name="Google Shape;135;p3"/>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endParaRPr sz="2600" b="0" i="0" u="none" strike="noStrike" cap="none" dirty="0">
              <a:latin typeface="Arial"/>
              <a:ea typeface="Arial"/>
              <a:cs typeface="Arial"/>
              <a:sym typeface="Arial"/>
            </a:endParaRPr>
          </a:p>
        </p:txBody>
      </p:sp>
      <p:sp>
        <p:nvSpPr>
          <p:cNvPr id="136" name="Google Shape;136;p3"/>
          <p:cNvSpPr/>
          <p:nvPr/>
        </p:nvSpPr>
        <p:spPr>
          <a:xfrm>
            <a:off x="729360" y="2079000"/>
            <a:ext cx="7688160" cy="2260440"/>
          </a:xfrm>
          <a:prstGeom prst="rect">
            <a:avLst/>
          </a:prstGeom>
          <a:noFill/>
          <a:ln>
            <a:noFill/>
          </a:ln>
        </p:spPr>
        <p:txBody>
          <a:bodyPr spcFirstLastPara="1" wrap="square" lIns="90000" tIns="91425" rIns="90000" bIns="91425" anchor="t" anchorCtr="0">
            <a:noAutofit/>
          </a:bodyPr>
          <a:lstStyle/>
          <a:p>
            <a:pPr marR="0" lvl="0" algn="ctr" rtl="0">
              <a:lnSpc>
                <a:spcPct val="115000"/>
              </a:lnSpc>
              <a:spcBef>
                <a:spcPts val="0"/>
              </a:spcBef>
              <a:spcAft>
                <a:spcPts val="0"/>
              </a:spcAft>
            </a:pPr>
            <a:r>
              <a:rPr lang="es-MX" sz="3200" b="1" dirty="0">
                <a:solidFill>
                  <a:schemeClr val="tx1"/>
                </a:solidFill>
                <a:latin typeface="+mj-lt"/>
                <a:sym typeface="Lato"/>
              </a:rPr>
              <a:t>DEMOSTRACIÓN</a:t>
            </a:r>
            <a:endParaRPr lang="es-MX" sz="3200" b="1" i="1" dirty="0">
              <a:solidFill>
                <a:schemeClr val="tx1"/>
              </a:solidFill>
              <a:latin typeface="+mj-lt"/>
              <a:sym typeface="Lato"/>
            </a:endParaRPr>
          </a:p>
          <a:p>
            <a:pPr marR="0" lvl="0" algn="ctr" rtl="0">
              <a:lnSpc>
                <a:spcPct val="115000"/>
              </a:lnSpc>
              <a:spcBef>
                <a:spcPts val="0"/>
              </a:spcBef>
              <a:spcAft>
                <a:spcPts val="0"/>
              </a:spcAft>
            </a:pPr>
            <a:r>
              <a:rPr lang="es-MX" sz="3200" b="1" i="1" u="none" strike="noStrike" cap="none" dirty="0">
                <a:solidFill>
                  <a:schemeClr val="tx1"/>
                </a:solidFill>
                <a:latin typeface="+mj-lt"/>
                <a:sym typeface="Lato"/>
              </a:rPr>
              <a:t>Cómo manejar obje</a:t>
            </a:r>
            <a:r>
              <a:rPr lang="es-MX" sz="3200" b="1" i="1" dirty="0">
                <a:solidFill>
                  <a:schemeClr val="tx1"/>
                </a:solidFill>
                <a:latin typeface="+mj-lt"/>
                <a:sym typeface="Lato"/>
              </a:rPr>
              <a:t>tos en inglés</a:t>
            </a:r>
            <a:endParaRPr sz="3200" b="0" i="1" u="none" strike="noStrike" cap="none" dirty="0">
              <a:solidFill>
                <a:schemeClr val="tx1"/>
              </a:solidFill>
              <a:latin typeface="+mj-lt"/>
              <a:sym typeface="Arial"/>
            </a:endParaRPr>
          </a:p>
        </p:txBody>
      </p:sp>
    </p:spTree>
    <p:extLst>
      <p:ext uri="{BB962C8B-B14F-4D97-AF65-F5344CB8AC3E}">
        <p14:creationId xmlns:p14="http://schemas.microsoft.com/office/powerpoint/2010/main" val="136571721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76"/>
        <p:cNvGrpSpPr/>
        <p:nvPr/>
      </p:nvGrpSpPr>
      <p:grpSpPr>
        <a:xfrm>
          <a:off x="0" y="0"/>
          <a:ext cx="0" cy="0"/>
          <a:chOff x="0" y="0"/>
          <a:chExt cx="0" cy="0"/>
        </a:xfrm>
      </p:grpSpPr>
      <p:sp>
        <p:nvSpPr>
          <p:cNvPr id="177" name="Google Shape;177;p10"/>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a:solidFill>
                  <a:srgbClr val="1A1A1A"/>
                </a:solidFill>
                <a:latin typeface="Raleway"/>
                <a:ea typeface="Raleway"/>
                <a:cs typeface="Raleway"/>
                <a:sym typeface="Raleway"/>
              </a:rPr>
              <a:t>SÍ / NO</a:t>
            </a:r>
            <a:endParaRPr sz="2600" b="0" i="0" u="none" strike="noStrike" cap="none">
              <a:latin typeface="Arial"/>
              <a:ea typeface="Arial"/>
              <a:cs typeface="Arial"/>
              <a:sym typeface="Arial"/>
            </a:endParaRPr>
          </a:p>
        </p:txBody>
      </p:sp>
      <p:sp>
        <p:nvSpPr>
          <p:cNvPr id="178" name="Google Shape;178;p10"/>
          <p:cNvSpPr/>
          <p:nvPr/>
        </p:nvSpPr>
        <p:spPr>
          <a:xfrm>
            <a:off x="729360" y="1764968"/>
            <a:ext cx="7688160" cy="2260440"/>
          </a:xfrm>
          <a:prstGeom prst="rect">
            <a:avLst/>
          </a:prstGeom>
          <a:noFill/>
          <a:ln>
            <a:noFill/>
          </a:ln>
        </p:spPr>
        <p:txBody>
          <a:bodyPr spcFirstLastPara="1" wrap="square" lIns="90000" tIns="91425" rIns="90000" bIns="91425" anchor="t" anchorCtr="0">
            <a:noAutofit/>
          </a:bodyPr>
          <a:lstStyle/>
          <a:p>
            <a:pPr marL="0" marR="0" lvl="0" indent="0" algn="l" rtl="0">
              <a:lnSpc>
                <a:spcPct val="115000"/>
              </a:lnSpc>
              <a:spcBef>
                <a:spcPts val="0"/>
              </a:spcBef>
              <a:spcAft>
                <a:spcPts val="0"/>
              </a:spcAft>
              <a:buNone/>
            </a:pPr>
            <a:r>
              <a:rPr lang="es-MX" sz="1800" b="0" i="0" u="none" strike="noStrike" cap="none" dirty="0">
                <a:solidFill>
                  <a:schemeClr val="tx1"/>
                </a:solidFill>
                <a:latin typeface="+mj-lt"/>
                <a:ea typeface="Lato"/>
                <a:cs typeface="Lato"/>
                <a:sym typeface="Lato"/>
              </a:rPr>
              <a:t>Los profesores hacen preguntas sí/no, dirigidas a los estudiantes. </a:t>
            </a:r>
          </a:p>
          <a:p>
            <a:pPr marL="0" marR="0" lvl="0" indent="0" algn="l" rtl="0">
              <a:lnSpc>
                <a:spcPct val="115000"/>
              </a:lnSpc>
              <a:spcBef>
                <a:spcPts val="0"/>
              </a:spcBef>
              <a:spcAft>
                <a:spcPts val="0"/>
              </a:spcAft>
              <a:buNone/>
            </a:pPr>
            <a:endParaRPr lang="es-MX" sz="1800" dirty="0">
              <a:solidFill>
                <a:schemeClr val="tx1"/>
              </a:solidFill>
              <a:latin typeface="+mj-lt"/>
              <a:ea typeface="Lato"/>
            </a:endParaRPr>
          </a:p>
          <a:p>
            <a:pPr marL="285750" marR="0" lvl="0" indent="-285750" algn="l" rtl="0">
              <a:lnSpc>
                <a:spcPct val="115000"/>
              </a:lnSpc>
              <a:spcBef>
                <a:spcPts val="0"/>
              </a:spcBef>
              <a:spcAft>
                <a:spcPts val="0"/>
              </a:spcAft>
              <a:buFont typeface="Arial" panose="020B0604020202020204" pitchFamily="34" charset="0"/>
              <a:buChar char="•"/>
            </a:pPr>
            <a:r>
              <a:rPr lang="es-MX" sz="1800" b="0" i="0" u="none" strike="noStrike" cap="none" dirty="0">
                <a:solidFill>
                  <a:schemeClr val="tx1"/>
                </a:solidFill>
                <a:latin typeface="+mj-lt"/>
                <a:ea typeface="Lato"/>
                <a:cs typeface="Lato"/>
                <a:sym typeface="Lato"/>
              </a:rPr>
              <a:t>En esta etapa </a:t>
            </a:r>
            <a:r>
              <a:rPr lang="es-MX" sz="1800" dirty="0">
                <a:solidFill>
                  <a:schemeClr val="tx1"/>
                </a:solidFill>
                <a:latin typeface="+mj-lt"/>
                <a:ea typeface="Lato"/>
                <a:cs typeface="Lato"/>
                <a:sym typeface="Lato"/>
              </a:rPr>
              <a:t>los maestros no producen </a:t>
            </a:r>
            <a:r>
              <a:rPr lang="es-MX" sz="1800" b="0" i="0" u="none" strike="noStrike" cap="none" dirty="0">
                <a:solidFill>
                  <a:schemeClr val="tx1"/>
                </a:solidFill>
                <a:latin typeface="+mj-lt"/>
                <a:ea typeface="Lato"/>
                <a:cs typeface="Lato"/>
                <a:sym typeface="Lato"/>
              </a:rPr>
              <a:t>nuevas palabras – es un tipo de </a:t>
            </a:r>
            <a:r>
              <a:rPr lang="es-MX" sz="1800" b="1" i="0" u="none" strike="noStrike" cap="none" dirty="0">
                <a:solidFill>
                  <a:schemeClr val="tx1"/>
                </a:solidFill>
                <a:latin typeface="+mj-lt"/>
                <a:ea typeface="Lato"/>
                <a:cs typeface="Lato"/>
                <a:sym typeface="Lato"/>
              </a:rPr>
              <a:t>refortalizamiento del vocabulario</a:t>
            </a:r>
            <a:r>
              <a:rPr lang="es-MX" sz="1800" b="0" i="0" u="none" strike="noStrike" cap="none" dirty="0">
                <a:solidFill>
                  <a:schemeClr val="tx1"/>
                </a:solidFill>
                <a:latin typeface="+mj-lt"/>
                <a:ea typeface="Lato"/>
                <a:cs typeface="Lato"/>
                <a:sym typeface="Lato"/>
              </a:rPr>
              <a:t>.</a:t>
            </a:r>
          </a:p>
          <a:p>
            <a:pPr marR="0" lvl="0" algn="l" rtl="0">
              <a:lnSpc>
                <a:spcPct val="115000"/>
              </a:lnSpc>
              <a:spcBef>
                <a:spcPts val="0"/>
              </a:spcBef>
              <a:spcAft>
                <a:spcPts val="0"/>
              </a:spcAft>
            </a:pPr>
            <a:endParaRPr lang="es-MX" sz="1800" dirty="0">
              <a:solidFill>
                <a:schemeClr val="tx1"/>
              </a:solidFill>
              <a:latin typeface="+mj-lt"/>
              <a:ea typeface="Lato"/>
              <a:cs typeface="Lato"/>
              <a:sym typeface="Lato"/>
            </a:endParaRPr>
          </a:p>
          <a:p>
            <a:pPr marL="285750" marR="0" lvl="0" indent="-285750" algn="l" rtl="0">
              <a:lnSpc>
                <a:spcPct val="115000"/>
              </a:lnSpc>
              <a:spcBef>
                <a:spcPts val="0"/>
              </a:spcBef>
              <a:spcAft>
                <a:spcPts val="0"/>
              </a:spcAft>
              <a:buFont typeface="Arial" panose="020B0604020202020204" pitchFamily="34" charset="0"/>
              <a:buChar char="•"/>
            </a:pPr>
            <a:r>
              <a:rPr lang="es-MX" sz="1800" b="0" i="0" u="none" strike="noStrike" cap="none" dirty="0">
                <a:solidFill>
                  <a:schemeClr val="tx1"/>
                </a:solidFill>
                <a:latin typeface="+mj-lt"/>
                <a:ea typeface="Lato"/>
                <a:cs typeface="Lato"/>
                <a:sym typeface="Lato"/>
              </a:rPr>
              <a:t>El objetivo: asegurar que los estudiantes reconozcan las palabras nuevas y que puedan entender sus significados.</a:t>
            </a:r>
            <a:endParaRPr sz="1800" b="0" i="0" u="none" strike="noStrike" cap="none" dirty="0">
              <a:solidFill>
                <a:schemeClr val="tx1"/>
              </a:solidFill>
              <a:latin typeface="+mj-lt"/>
              <a:sym typeface="Arial"/>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82"/>
        <p:cNvGrpSpPr/>
        <p:nvPr/>
      </p:nvGrpSpPr>
      <p:grpSpPr>
        <a:xfrm>
          <a:off x="0" y="0"/>
          <a:ext cx="0" cy="0"/>
          <a:chOff x="0" y="0"/>
          <a:chExt cx="0" cy="0"/>
        </a:xfrm>
      </p:grpSpPr>
      <p:sp>
        <p:nvSpPr>
          <p:cNvPr id="183" name="Google Shape;183;p11"/>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a:solidFill>
                  <a:srgbClr val="1A1A1A"/>
                </a:solidFill>
                <a:latin typeface="Raleway"/>
                <a:ea typeface="Raleway"/>
                <a:cs typeface="Raleway"/>
                <a:sym typeface="Raleway"/>
              </a:rPr>
              <a:t>UTILIZACIÓN DEL VOCABULARIO ANTIGUO</a:t>
            </a:r>
            <a:endParaRPr sz="2600" b="0" i="0" u="none" strike="noStrike" cap="none">
              <a:latin typeface="Arial"/>
              <a:ea typeface="Arial"/>
              <a:cs typeface="Arial"/>
              <a:sym typeface="Arial"/>
            </a:endParaRPr>
          </a:p>
        </p:txBody>
      </p:sp>
      <p:sp>
        <p:nvSpPr>
          <p:cNvPr id="184" name="Google Shape;184;p11"/>
          <p:cNvSpPr/>
          <p:nvPr/>
        </p:nvSpPr>
        <p:spPr>
          <a:xfrm>
            <a:off x="729360" y="1734516"/>
            <a:ext cx="7688160" cy="2260440"/>
          </a:xfrm>
          <a:prstGeom prst="rect">
            <a:avLst/>
          </a:prstGeom>
          <a:noFill/>
          <a:ln>
            <a:noFill/>
          </a:ln>
        </p:spPr>
        <p:txBody>
          <a:bodyPr spcFirstLastPara="1" wrap="square" lIns="90000" tIns="91425" rIns="90000" bIns="91425" anchor="t" anchorCtr="0">
            <a:noAutofit/>
          </a:bodyPr>
          <a:lstStyle/>
          <a:p>
            <a:pPr marL="0" marR="0" lvl="0" indent="0" algn="l" rtl="0">
              <a:lnSpc>
                <a:spcPct val="115000"/>
              </a:lnSpc>
              <a:spcBef>
                <a:spcPts val="0"/>
              </a:spcBef>
              <a:spcAft>
                <a:spcPts val="0"/>
              </a:spcAft>
              <a:buNone/>
            </a:pPr>
            <a:r>
              <a:rPr lang="es-MX" sz="1800" b="0" i="0" u="none" strike="noStrike" cap="none" dirty="0">
                <a:solidFill>
                  <a:schemeClr val="tx1"/>
                </a:solidFill>
                <a:latin typeface="+mj-lt"/>
                <a:ea typeface="Lato"/>
                <a:cs typeface="Lato"/>
                <a:sym typeface="Lato"/>
              </a:rPr>
              <a:t>Los maestros les piden a los estudiantes contestar preguntas sobre las palabras nuevas, usando términos que ya han aprendido.</a:t>
            </a:r>
          </a:p>
          <a:p>
            <a:pPr marL="285750" marR="0" lvl="0" indent="-285750" algn="l" rtl="0">
              <a:lnSpc>
                <a:spcPct val="115000"/>
              </a:lnSpc>
              <a:spcBef>
                <a:spcPts val="0"/>
              </a:spcBef>
              <a:spcAft>
                <a:spcPts val="0"/>
              </a:spcAft>
              <a:buFont typeface="Arial" panose="020B0604020202020204" pitchFamily="34" charset="0"/>
              <a:buChar char="•"/>
            </a:pPr>
            <a:r>
              <a:rPr lang="es-MX" sz="1800" b="0" i="0" u="none" strike="noStrike" cap="none" dirty="0">
                <a:solidFill>
                  <a:schemeClr val="tx1"/>
                </a:solidFill>
                <a:latin typeface="+mj-lt"/>
                <a:ea typeface="Lato"/>
                <a:cs typeface="Lato"/>
                <a:sym typeface="Lato"/>
              </a:rPr>
              <a:t>Por ejemplo, si los estudiantes ya conocen la palabra </a:t>
            </a:r>
            <a:r>
              <a:rPr lang="es-MX" sz="1800" dirty="0">
                <a:solidFill>
                  <a:schemeClr val="tx1"/>
                </a:solidFill>
                <a:latin typeface="+mj-lt"/>
                <a:ea typeface="Lato"/>
                <a:cs typeface="Lato"/>
                <a:sym typeface="Lato"/>
              </a:rPr>
              <a:t>‘</a:t>
            </a:r>
            <a:r>
              <a:rPr lang="es-MX" sz="1800" b="0" i="0" u="none" strike="noStrike" cap="none" dirty="0">
                <a:solidFill>
                  <a:schemeClr val="tx1"/>
                </a:solidFill>
                <a:latin typeface="+mj-lt"/>
                <a:ea typeface="Lato"/>
                <a:cs typeface="Lato"/>
                <a:sym typeface="Lato"/>
              </a:rPr>
              <a:t>silla’ pero no conocen la palabra </a:t>
            </a:r>
            <a:r>
              <a:rPr lang="es-MX" sz="1800" dirty="0">
                <a:solidFill>
                  <a:schemeClr val="tx1"/>
                </a:solidFill>
                <a:latin typeface="+mj-lt"/>
                <a:ea typeface="Lato"/>
                <a:cs typeface="Lato"/>
                <a:sym typeface="Lato"/>
              </a:rPr>
              <a:t>‘</a:t>
            </a:r>
            <a:r>
              <a:rPr lang="es-MX" sz="1800" b="0" i="0" u="none" strike="noStrike" cap="none" dirty="0">
                <a:solidFill>
                  <a:schemeClr val="tx1"/>
                </a:solidFill>
                <a:latin typeface="+mj-lt"/>
                <a:ea typeface="Lato"/>
                <a:cs typeface="Lato"/>
                <a:sym typeface="Lato"/>
              </a:rPr>
              <a:t>mesa</a:t>
            </a:r>
            <a:r>
              <a:rPr lang="es-MX" sz="1800" dirty="0">
                <a:solidFill>
                  <a:schemeClr val="tx1"/>
                </a:solidFill>
                <a:latin typeface="+mj-lt"/>
                <a:ea typeface="Lato"/>
                <a:cs typeface="Lato"/>
                <a:sym typeface="Lato"/>
              </a:rPr>
              <a:t>’</a:t>
            </a:r>
            <a:r>
              <a:rPr lang="es-MX" sz="1800" b="0" i="0" u="none" strike="noStrike" cap="none" dirty="0">
                <a:solidFill>
                  <a:schemeClr val="tx1"/>
                </a:solidFill>
                <a:latin typeface="+mj-lt"/>
                <a:ea typeface="Lato"/>
                <a:cs typeface="Lato"/>
                <a:sym typeface="Lato"/>
              </a:rPr>
              <a:t>…</a:t>
            </a:r>
          </a:p>
          <a:p>
            <a:pPr marL="285750" marR="0" lvl="0" indent="-285750" algn="l" rtl="0">
              <a:lnSpc>
                <a:spcPct val="115000"/>
              </a:lnSpc>
              <a:spcBef>
                <a:spcPts val="0"/>
              </a:spcBef>
              <a:spcAft>
                <a:spcPts val="0"/>
              </a:spcAft>
              <a:buFont typeface="Arial" panose="020B0604020202020204" pitchFamily="34" charset="0"/>
              <a:buChar char="•"/>
            </a:pPr>
            <a:endParaRPr lang="es-MX" sz="1800" b="0" i="0" u="none" strike="noStrike" cap="none" dirty="0">
              <a:solidFill>
                <a:schemeClr val="tx1"/>
              </a:solidFill>
              <a:latin typeface="+mj-lt"/>
              <a:ea typeface="Lato"/>
              <a:cs typeface="Lato"/>
              <a:sym typeface="Lato"/>
            </a:endParaRPr>
          </a:p>
          <a:p>
            <a:pPr marL="285750" marR="0" lvl="0" indent="-285750" algn="l" rtl="0">
              <a:lnSpc>
                <a:spcPct val="115000"/>
              </a:lnSpc>
              <a:spcBef>
                <a:spcPts val="0"/>
              </a:spcBef>
              <a:spcAft>
                <a:spcPts val="0"/>
              </a:spcAft>
              <a:buFont typeface="Arial" panose="020B0604020202020204" pitchFamily="34" charset="0"/>
              <a:buChar char="•"/>
            </a:pPr>
            <a:r>
              <a:rPr lang="es-MX" sz="1800" b="0" i="0" u="none" strike="noStrike" cap="none" dirty="0">
                <a:solidFill>
                  <a:schemeClr val="tx1"/>
                </a:solidFill>
                <a:latin typeface="+mj-lt"/>
                <a:ea typeface="Lato"/>
                <a:cs typeface="Lato"/>
                <a:sym typeface="Lato"/>
              </a:rPr>
              <a:t>…los maestros pueden señalar a una mesa y preguntar «¿Es ésta una silla?»</a:t>
            </a:r>
            <a:endParaRPr lang="es-MX" sz="1800" dirty="0">
              <a:solidFill>
                <a:schemeClr val="tx1"/>
              </a:solidFill>
              <a:latin typeface="+mj-lt"/>
              <a:ea typeface="Lato"/>
            </a:endParaRPr>
          </a:p>
          <a:p>
            <a:pPr marL="285750" marR="0" lvl="0" indent="-285750" algn="l" rtl="0">
              <a:lnSpc>
                <a:spcPct val="115000"/>
              </a:lnSpc>
              <a:spcBef>
                <a:spcPts val="0"/>
              </a:spcBef>
              <a:spcAft>
                <a:spcPts val="0"/>
              </a:spcAft>
              <a:buFont typeface="Arial" panose="020B0604020202020204" pitchFamily="34" charset="0"/>
              <a:buChar char="•"/>
            </a:pPr>
            <a:endParaRPr lang="es-MX" sz="1800" b="0" i="0" u="none" strike="noStrike" cap="none" dirty="0">
              <a:solidFill>
                <a:schemeClr val="tx1"/>
              </a:solidFill>
              <a:latin typeface="+mj-lt"/>
              <a:ea typeface="Lato"/>
              <a:cs typeface="Lato"/>
              <a:sym typeface="Lato"/>
            </a:endParaRPr>
          </a:p>
          <a:p>
            <a:pPr marL="285750" marR="0" lvl="0" indent="-285750" algn="l" rtl="0">
              <a:lnSpc>
                <a:spcPct val="115000"/>
              </a:lnSpc>
              <a:spcBef>
                <a:spcPts val="0"/>
              </a:spcBef>
              <a:spcAft>
                <a:spcPts val="0"/>
              </a:spcAft>
              <a:buFont typeface="Arial" panose="020B0604020202020204" pitchFamily="34" charset="0"/>
              <a:buChar char="•"/>
            </a:pPr>
            <a:r>
              <a:rPr lang="es-MX" sz="1800" b="0" i="0" u="none" strike="noStrike" cap="none" dirty="0">
                <a:solidFill>
                  <a:schemeClr val="tx1"/>
                </a:solidFill>
                <a:latin typeface="+mj-lt"/>
                <a:ea typeface="Lato"/>
                <a:cs typeface="Lato"/>
                <a:sym typeface="Lato"/>
              </a:rPr>
              <a:t>De esta forma los estudiantes </a:t>
            </a:r>
            <a:r>
              <a:rPr lang="es-MX" sz="1800" b="1" i="0" u="none" strike="noStrike" cap="none" dirty="0">
                <a:solidFill>
                  <a:schemeClr val="tx1"/>
                </a:solidFill>
                <a:latin typeface="+mj-lt"/>
                <a:ea typeface="Lato"/>
                <a:cs typeface="Lato"/>
                <a:sym typeface="Lato"/>
              </a:rPr>
              <a:t>practican vocabulario antiguo en el contexto de vocabulario nuevo</a:t>
            </a:r>
            <a:r>
              <a:rPr lang="es-MX" sz="1800" b="0" i="0" u="none" strike="noStrike" cap="none" dirty="0">
                <a:solidFill>
                  <a:schemeClr val="tx1"/>
                </a:solidFill>
                <a:latin typeface="+mj-lt"/>
                <a:ea typeface="Lato"/>
                <a:cs typeface="Lato"/>
                <a:sym typeface="Lato"/>
              </a:rPr>
              <a:t>.</a:t>
            </a:r>
            <a:endParaRPr sz="1800" b="0" i="0" u="none" strike="noStrike" cap="none" dirty="0">
              <a:solidFill>
                <a:schemeClr val="tx1"/>
              </a:solidFill>
              <a:latin typeface="+mj-lt"/>
              <a:sym typeface="Aria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84">
                                            <p:txEl>
                                              <p:pRg st="1" end="1"/>
                                            </p:txEl>
                                          </p:spTgt>
                                        </p:tgtEl>
                                        <p:attrNameLst>
                                          <p:attrName>style.visibility</p:attrName>
                                        </p:attrNameLst>
                                      </p:cBhvr>
                                      <p:to>
                                        <p:strVal val="visible"/>
                                      </p:to>
                                    </p:set>
                                  </p:childTnLst>
                                </p:cTn>
                              </p:par>
                              <p:par>
                                <p:cTn id="7" presetID="1" presetClass="entr" presetSubtype="0" fill="hold" nodeType="withEffect">
                                  <p:stCondLst>
                                    <p:cond delay="0"/>
                                  </p:stCondLst>
                                  <p:childTnLst>
                                    <p:set>
                                      <p:cBhvr>
                                        <p:cTn id="8" dur="1" fill="hold">
                                          <p:stCondLst>
                                            <p:cond delay="0"/>
                                          </p:stCondLst>
                                        </p:cTn>
                                        <p:tgtEl>
                                          <p:spTgt spid="184">
                                            <p:txEl>
                                              <p:pRg st="3" end="3"/>
                                            </p:txEl>
                                          </p:spTgt>
                                        </p:tgtEl>
                                        <p:attrNameLst>
                                          <p:attrName>style.visibility</p:attrName>
                                        </p:attrNameLst>
                                      </p:cBhvr>
                                      <p:to>
                                        <p:strVal val="visible"/>
                                      </p:to>
                                    </p:set>
                                  </p:childTnLst>
                                </p:cTn>
                              </p:par>
                              <p:par>
                                <p:cTn id="9" presetID="1" presetClass="entr" presetSubtype="0" fill="hold" nodeType="withEffect">
                                  <p:stCondLst>
                                    <p:cond delay="0"/>
                                  </p:stCondLst>
                                  <p:childTnLst>
                                    <p:set>
                                      <p:cBhvr>
                                        <p:cTn id="10" dur="1" fill="hold">
                                          <p:stCondLst>
                                            <p:cond delay="0"/>
                                          </p:stCondLst>
                                        </p:cTn>
                                        <p:tgtEl>
                                          <p:spTgt spid="184">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88"/>
        <p:cNvGrpSpPr/>
        <p:nvPr/>
      </p:nvGrpSpPr>
      <p:grpSpPr>
        <a:xfrm>
          <a:off x="0" y="0"/>
          <a:ext cx="0" cy="0"/>
          <a:chOff x="0" y="0"/>
          <a:chExt cx="0" cy="0"/>
        </a:xfrm>
      </p:grpSpPr>
      <p:sp>
        <p:nvSpPr>
          <p:cNvPr id="189" name="Google Shape;189;p12"/>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a:solidFill>
                  <a:srgbClr val="1A1A1A"/>
                </a:solidFill>
                <a:latin typeface="Raleway"/>
                <a:ea typeface="Raleway"/>
                <a:cs typeface="Raleway"/>
                <a:sym typeface="Raleway"/>
              </a:rPr>
              <a:t>NUEVO VOCABULARIO</a:t>
            </a:r>
            <a:endParaRPr sz="2600" b="0" i="0" u="none" strike="noStrike" cap="none">
              <a:latin typeface="Arial"/>
              <a:ea typeface="Arial"/>
              <a:cs typeface="Arial"/>
              <a:sym typeface="Arial"/>
            </a:endParaRPr>
          </a:p>
        </p:txBody>
      </p:sp>
      <p:sp>
        <p:nvSpPr>
          <p:cNvPr id="190" name="Google Shape;190;p12"/>
          <p:cNvSpPr/>
          <p:nvPr/>
        </p:nvSpPr>
        <p:spPr>
          <a:xfrm>
            <a:off x="729360" y="1801912"/>
            <a:ext cx="7688160" cy="2260440"/>
          </a:xfrm>
          <a:prstGeom prst="rect">
            <a:avLst/>
          </a:prstGeom>
          <a:noFill/>
          <a:ln>
            <a:noFill/>
          </a:ln>
        </p:spPr>
        <p:txBody>
          <a:bodyPr spcFirstLastPara="1" wrap="square" lIns="90000" tIns="91425" rIns="90000" bIns="91425" anchor="t" anchorCtr="0">
            <a:noAutofit/>
          </a:bodyPr>
          <a:lstStyle/>
          <a:p>
            <a:pPr marL="0" marR="0" lvl="0" indent="0" algn="l" rtl="0">
              <a:lnSpc>
                <a:spcPct val="115000"/>
              </a:lnSpc>
              <a:spcBef>
                <a:spcPts val="0"/>
              </a:spcBef>
              <a:spcAft>
                <a:spcPts val="0"/>
              </a:spcAft>
              <a:buNone/>
            </a:pPr>
            <a:r>
              <a:rPr lang="es-MX" sz="1800" b="0" i="0" u="none" strike="noStrike" cap="none" dirty="0">
                <a:solidFill>
                  <a:schemeClr val="tx1"/>
                </a:solidFill>
                <a:latin typeface="+mj-lt"/>
                <a:ea typeface="Lato"/>
                <a:cs typeface="Lato"/>
                <a:sym typeface="Lato"/>
              </a:rPr>
              <a:t>Finalmente, los maestros les hacen </a:t>
            </a:r>
            <a:r>
              <a:rPr lang="es-MX" sz="1800" dirty="0">
                <a:solidFill>
                  <a:schemeClr val="tx1"/>
                </a:solidFill>
                <a:latin typeface="+mj-lt"/>
                <a:ea typeface="Lato"/>
                <a:cs typeface="Lato"/>
                <a:sym typeface="Lato"/>
              </a:rPr>
              <a:t>piden</a:t>
            </a:r>
            <a:r>
              <a:rPr lang="es-MX" sz="1800" b="0" i="0" u="none" strike="noStrike" cap="none" dirty="0">
                <a:solidFill>
                  <a:schemeClr val="tx1"/>
                </a:solidFill>
                <a:latin typeface="+mj-lt"/>
                <a:ea typeface="Lato"/>
                <a:cs typeface="Lato"/>
                <a:sym typeface="Lato"/>
              </a:rPr>
              <a:t> a los estudiantes que utilicen las palabras nuevas que han aprendido en frases completos como las que se han encontrado en la lección o en lecciones anteriores.</a:t>
            </a:r>
            <a:endParaRPr sz="1800" b="0" i="0" u="none" strike="noStrike" cap="none" dirty="0">
              <a:solidFill>
                <a:schemeClr val="tx1"/>
              </a:solidFill>
              <a:latin typeface="+mj-lt"/>
              <a:sym typeface="Arial"/>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94"/>
        <p:cNvGrpSpPr/>
        <p:nvPr/>
      </p:nvGrpSpPr>
      <p:grpSpPr>
        <a:xfrm>
          <a:off x="0" y="0"/>
          <a:ext cx="0" cy="0"/>
          <a:chOff x="0" y="0"/>
          <a:chExt cx="0" cy="0"/>
        </a:xfrm>
      </p:grpSpPr>
      <p:sp>
        <p:nvSpPr>
          <p:cNvPr id="195" name="Google Shape;195;p13"/>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a:solidFill>
                  <a:srgbClr val="1A1A1A"/>
                </a:solidFill>
                <a:latin typeface="Raleway"/>
                <a:ea typeface="Raleway"/>
                <a:cs typeface="Raleway"/>
                <a:sym typeface="Raleway"/>
              </a:rPr>
              <a:t>ESTUDIO DE CASO: OXLAJUJ AJ</a:t>
            </a:r>
            <a:endParaRPr sz="2600" b="0" i="0" u="none" strike="noStrike" cap="none">
              <a:latin typeface="Arial"/>
              <a:ea typeface="Arial"/>
              <a:cs typeface="Arial"/>
              <a:sym typeface="Arial"/>
            </a:endParaRPr>
          </a:p>
        </p:txBody>
      </p:sp>
      <p:sp>
        <p:nvSpPr>
          <p:cNvPr id="196" name="Google Shape;196;p13"/>
          <p:cNvSpPr/>
          <p:nvPr/>
        </p:nvSpPr>
        <p:spPr>
          <a:xfrm>
            <a:off x="729359" y="1838859"/>
            <a:ext cx="5994713" cy="2993760"/>
          </a:xfrm>
          <a:prstGeom prst="rect">
            <a:avLst/>
          </a:prstGeom>
          <a:noFill/>
          <a:ln>
            <a:noFill/>
          </a:ln>
        </p:spPr>
        <p:txBody>
          <a:bodyPr spcFirstLastPara="1" wrap="square" lIns="90000" tIns="91425" rIns="90000" bIns="91425" anchor="t" anchorCtr="0">
            <a:noAutofit/>
          </a:bodyPr>
          <a:lstStyle/>
          <a:p>
            <a:pPr marL="0" marR="0" lvl="0" indent="0" algn="l" rtl="0">
              <a:lnSpc>
                <a:spcPct val="115000"/>
              </a:lnSpc>
              <a:spcBef>
                <a:spcPts val="0"/>
              </a:spcBef>
              <a:spcAft>
                <a:spcPts val="0"/>
              </a:spcAft>
              <a:buNone/>
            </a:pPr>
            <a:r>
              <a:rPr lang="es-MX" sz="1800" b="1" i="0" u="none" strike="noStrike" cap="none" dirty="0">
                <a:solidFill>
                  <a:schemeClr val="tx1"/>
                </a:solidFill>
                <a:latin typeface="Arial"/>
                <a:ea typeface="Arial"/>
                <a:cs typeface="Arial"/>
                <a:sym typeface="Arial"/>
              </a:rPr>
              <a:t>Objetivo</a:t>
            </a:r>
            <a:r>
              <a:rPr lang="es-MX" sz="1800" b="0" i="0" u="none" strike="noStrike" cap="none" dirty="0">
                <a:solidFill>
                  <a:schemeClr val="tx1"/>
                </a:solidFill>
                <a:latin typeface="Arial"/>
                <a:ea typeface="Arial"/>
                <a:cs typeface="Arial"/>
                <a:sym typeface="Arial"/>
              </a:rPr>
              <a:t>: enseñar Kaqchikel como segundo idioma</a:t>
            </a:r>
            <a:endParaRPr sz="1800" b="0" i="0" u="none" strike="noStrike" cap="none" dirty="0">
              <a:solidFill>
                <a:schemeClr val="tx1"/>
              </a:solidFill>
              <a:latin typeface="Arial"/>
              <a:ea typeface="Arial"/>
              <a:cs typeface="Arial"/>
              <a:sym typeface="Arial"/>
            </a:endParaRPr>
          </a:p>
          <a:p>
            <a:pPr marL="0" marR="0" lvl="0" indent="0" algn="l" rtl="0">
              <a:lnSpc>
                <a:spcPct val="115000"/>
              </a:lnSpc>
              <a:spcBef>
                <a:spcPts val="1599"/>
              </a:spcBef>
              <a:spcAft>
                <a:spcPts val="0"/>
              </a:spcAft>
              <a:buNone/>
            </a:pPr>
            <a:r>
              <a:rPr lang="es-MX" sz="1800" b="1" i="0" u="none" strike="noStrike" cap="none" dirty="0">
                <a:solidFill>
                  <a:schemeClr val="tx1"/>
                </a:solidFill>
                <a:latin typeface="Arial"/>
                <a:ea typeface="Arial"/>
                <a:cs typeface="Arial"/>
                <a:sym typeface="Arial"/>
              </a:rPr>
              <a:t>Estudiantes típicos</a:t>
            </a:r>
            <a:r>
              <a:rPr lang="es-MX" sz="1800" b="0" i="0" u="none" strike="noStrike" cap="none" dirty="0">
                <a:solidFill>
                  <a:schemeClr val="tx1"/>
                </a:solidFill>
                <a:latin typeface="Arial"/>
                <a:ea typeface="Arial"/>
                <a:cs typeface="Arial"/>
                <a:sym typeface="Arial"/>
              </a:rPr>
              <a:t>: hablantes adultos del inglés o del español. Los estudiantes tienen conocimientos limitados del Kaqchikel de antemano.</a:t>
            </a:r>
            <a:endParaRPr sz="1800" b="0" i="0" u="none" strike="noStrike" cap="none" dirty="0">
              <a:solidFill>
                <a:schemeClr val="tx1"/>
              </a:solidFill>
              <a:latin typeface="Arial"/>
              <a:ea typeface="Arial"/>
              <a:cs typeface="Arial"/>
              <a:sym typeface="Arial"/>
            </a:endParaRPr>
          </a:p>
          <a:p>
            <a:pPr marL="0" marR="0" lvl="0" indent="0" algn="l" rtl="0">
              <a:lnSpc>
                <a:spcPct val="115000"/>
              </a:lnSpc>
              <a:spcBef>
                <a:spcPts val="1599"/>
              </a:spcBef>
              <a:spcAft>
                <a:spcPts val="0"/>
              </a:spcAft>
              <a:buNone/>
            </a:pPr>
            <a:r>
              <a:rPr lang="es-MX" sz="1800" b="1" i="0" u="none" strike="noStrike" cap="none" dirty="0">
                <a:solidFill>
                  <a:schemeClr val="tx1"/>
                </a:solidFill>
                <a:latin typeface="Arial"/>
                <a:ea typeface="Arial"/>
                <a:cs typeface="Arial"/>
                <a:sym typeface="Arial"/>
              </a:rPr>
              <a:t>Duración</a:t>
            </a:r>
            <a:r>
              <a:rPr lang="es-MX" sz="1800" b="0" i="0" u="none" strike="noStrike" cap="none" dirty="0">
                <a:solidFill>
                  <a:schemeClr val="tx1"/>
                </a:solidFill>
                <a:latin typeface="Arial"/>
                <a:ea typeface="Arial"/>
                <a:cs typeface="Arial"/>
                <a:sym typeface="Arial"/>
              </a:rPr>
              <a:t>: seis semanas</a:t>
            </a:r>
            <a:endParaRPr sz="1800" b="0" i="0" u="none" strike="noStrike" cap="none" dirty="0">
              <a:solidFill>
                <a:schemeClr val="tx1"/>
              </a:solidFill>
              <a:latin typeface="Arial"/>
              <a:ea typeface="Arial"/>
              <a:cs typeface="Arial"/>
              <a:sym typeface="Arial"/>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200"/>
        <p:cNvGrpSpPr/>
        <p:nvPr/>
      </p:nvGrpSpPr>
      <p:grpSpPr>
        <a:xfrm>
          <a:off x="0" y="0"/>
          <a:ext cx="0" cy="0"/>
          <a:chOff x="0" y="0"/>
          <a:chExt cx="0" cy="0"/>
        </a:xfrm>
      </p:grpSpPr>
      <p:sp>
        <p:nvSpPr>
          <p:cNvPr id="201" name="Google Shape;201;p14"/>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a:solidFill>
                  <a:srgbClr val="1A1A1A"/>
                </a:solidFill>
                <a:latin typeface="Raleway"/>
                <a:ea typeface="Raleway"/>
                <a:cs typeface="Raleway"/>
                <a:sym typeface="Raleway"/>
              </a:rPr>
              <a:t>ESTUDIO DE CASO: TUNICA</a:t>
            </a:r>
            <a:endParaRPr sz="2600" b="0" i="0" u="none" strike="noStrike" cap="none">
              <a:latin typeface="Arial"/>
              <a:ea typeface="Arial"/>
              <a:cs typeface="Arial"/>
              <a:sym typeface="Arial"/>
            </a:endParaRPr>
          </a:p>
        </p:txBody>
      </p:sp>
      <p:sp>
        <p:nvSpPr>
          <p:cNvPr id="202" name="Google Shape;202;p14"/>
          <p:cNvSpPr/>
          <p:nvPr/>
        </p:nvSpPr>
        <p:spPr>
          <a:xfrm>
            <a:off x="729359" y="1783439"/>
            <a:ext cx="7232385" cy="2826360"/>
          </a:xfrm>
          <a:prstGeom prst="rect">
            <a:avLst/>
          </a:prstGeom>
          <a:noFill/>
          <a:ln>
            <a:noFill/>
          </a:ln>
        </p:spPr>
        <p:txBody>
          <a:bodyPr spcFirstLastPara="1" wrap="square" lIns="90000" tIns="91425" rIns="90000" bIns="91425" anchor="t" anchorCtr="0">
            <a:noAutofit/>
          </a:bodyPr>
          <a:lstStyle/>
          <a:p>
            <a:pPr marL="0" marR="0" lvl="0" indent="0" algn="l" rtl="0">
              <a:lnSpc>
                <a:spcPct val="115000"/>
              </a:lnSpc>
              <a:spcBef>
                <a:spcPts val="0"/>
              </a:spcBef>
              <a:spcAft>
                <a:spcPts val="0"/>
              </a:spcAft>
              <a:buNone/>
            </a:pPr>
            <a:r>
              <a:rPr lang="es-MX" sz="1800" b="1" i="0" u="none" strike="noStrike" cap="none" dirty="0">
                <a:solidFill>
                  <a:schemeClr val="tx1"/>
                </a:solidFill>
                <a:latin typeface="Arial"/>
                <a:ea typeface="Arial"/>
                <a:cs typeface="Arial"/>
                <a:sym typeface="Arial"/>
              </a:rPr>
              <a:t>Objetivo</a:t>
            </a:r>
            <a:r>
              <a:rPr lang="es-MX" sz="1800" b="0" i="0" u="none" strike="noStrike" cap="none" dirty="0">
                <a:solidFill>
                  <a:schemeClr val="tx1"/>
                </a:solidFill>
                <a:latin typeface="Arial"/>
                <a:ea typeface="Arial"/>
                <a:cs typeface="Arial"/>
                <a:sym typeface="Arial"/>
              </a:rPr>
              <a:t>: enseñar Tunica, una idioma con muy pocos hablantes</a:t>
            </a:r>
            <a:endParaRPr sz="1800" b="0" i="0" u="none" strike="noStrike" cap="none" dirty="0">
              <a:solidFill>
                <a:schemeClr val="tx1"/>
              </a:solidFill>
              <a:latin typeface="Arial"/>
              <a:ea typeface="Arial"/>
              <a:cs typeface="Arial"/>
              <a:sym typeface="Arial"/>
            </a:endParaRPr>
          </a:p>
          <a:p>
            <a:pPr marL="0" marR="0" lvl="0" indent="0" algn="l" rtl="0">
              <a:lnSpc>
                <a:spcPct val="115000"/>
              </a:lnSpc>
              <a:spcBef>
                <a:spcPts val="1599"/>
              </a:spcBef>
              <a:spcAft>
                <a:spcPts val="0"/>
              </a:spcAft>
              <a:buNone/>
            </a:pPr>
            <a:r>
              <a:rPr lang="es-MX" sz="1800" b="1" i="0" u="none" strike="noStrike" cap="none" dirty="0">
                <a:solidFill>
                  <a:schemeClr val="tx1"/>
                </a:solidFill>
                <a:latin typeface="Arial"/>
                <a:ea typeface="Arial"/>
                <a:cs typeface="Arial"/>
                <a:sym typeface="Arial"/>
              </a:rPr>
              <a:t>Estudiantes típicos</a:t>
            </a:r>
            <a:r>
              <a:rPr lang="es-MX" sz="1800" b="0" i="0" u="none" strike="noStrike" cap="none" dirty="0">
                <a:solidFill>
                  <a:schemeClr val="tx1"/>
                </a:solidFill>
                <a:latin typeface="Arial"/>
                <a:ea typeface="Arial"/>
                <a:cs typeface="Arial"/>
                <a:sym typeface="Arial"/>
              </a:rPr>
              <a:t>: niños de 3 a 17 años que son miembros del tribu Tunica.  Ellos no tienen ninguna experiencia anterior con el Tunica antes de las clases. </a:t>
            </a:r>
            <a:endParaRPr sz="1800" b="0" i="0" u="none" strike="noStrike" cap="none" dirty="0">
              <a:solidFill>
                <a:schemeClr val="tx1"/>
              </a:solidFill>
              <a:latin typeface="Arial"/>
              <a:ea typeface="Arial"/>
              <a:cs typeface="Arial"/>
              <a:sym typeface="Arial"/>
            </a:endParaRPr>
          </a:p>
          <a:p>
            <a:pPr marL="0" marR="0" lvl="0" indent="0" algn="l" rtl="0">
              <a:lnSpc>
                <a:spcPct val="115000"/>
              </a:lnSpc>
              <a:spcBef>
                <a:spcPts val="1599"/>
              </a:spcBef>
              <a:spcAft>
                <a:spcPts val="0"/>
              </a:spcAft>
              <a:buNone/>
            </a:pPr>
            <a:r>
              <a:rPr lang="es-MX" sz="1800" b="1" i="0" u="none" strike="noStrike" cap="none" dirty="0">
                <a:solidFill>
                  <a:schemeClr val="tx1"/>
                </a:solidFill>
                <a:latin typeface="Arial"/>
                <a:ea typeface="Arial"/>
                <a:cs typeface="Arial"/>
                <a:sym typeface="Arial"/>
              </a:rPr>
              <a:t>Duración</a:t>
            </a:r>
            <a:r>
              <a:rPr lang="es-MX" sz="1800" b="0" i="0" u="none" strike="noStrike" cap="none" dirty="0">
                <a:solidFill>
                  <a:schemeClr val="tx1"/>
                </a:solidFill>
                <a:latin typeface="Arial"/>
                <a:ea typeface="Arial"/>
                <a:cs typeface="Arial"/>
                <a:sym typeface="Arial"/>
              </a:rPr>
              <a:t>: una semana</a:t>
            </a:r>
            <a:endParaRPr sz="1800" b="0" i="0" u="none" strike="noStrike" cap="none" dirty="0">
              <a:solidFill>
                <a:schemeClr val="tx1"/>
              </a:solidFill>
              <a:latin typeface="Arial"/>
              <a:ea typeface="Arial"/>
              <a:cs typeface="Arial"/>
              <a:sym typeface="Arial"/>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206"/>
        <p:cNvGrpSpPr/>
        <p:nvPr/>
      </p:nvGrpSpPr>
      <p:grpSpPr>
        <a:xfrm>
          <a:off x="0" y="0"/>
          <a:ext cx="0" cy="0"/>
          <a:chOff x="0" y="0"/>
          <a:chExt cx="0" cy="0"/>
        </a:xfrm>
      </p:grpSpPr>
      <p:sp>
        <p:nvSpPr>
          <p:cNvPr id="207" name="Google Shape;207;p15"/>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a:solidFill>
                  <a:srgbClr val="1A1A1A"/>
                </a:solidFill>
                <a:latin typeface="Raleway"/>
                <a:ea typeface="Raleway"/>
                <a:cs typeface="Raleway"/>
                <a:sym typeface="Raleway"/>
              </a:rPr>
              <a:t>MESA REDONDA</a:t>
            </a:r>
            <a:endParaRPr sz="2600" b="0" i="0" u="none" strike="noStrike" cap="none">
              <a:latin typeface="Arial"/>
              <a:ea typeface="Arial"/>
              <a:cs typeface="Arial"/>
              <a:sym typeface="Arial"/>
            </a:endParaRPr>
          </a:p>
        </p:txBody>
      </p:sp>
      <p:sp>
        <p:nvSpPr>
          <p:cNvPr id="208" name="Google Shape;208;p15"/>
          <p:cNvSpPr/>
          <p:nvPr/>
        </p:nvSpPr>
        <p:spPr>
          <a:xfrm>
            <a:off x="729360" y="1774204"/>
            <a:ext cx="7688160" cy="2997720"/>
          </a:xfrm>
          <a:prstGeom prst="rect">
            <a:avLst/>
          </a:prstGeom>
          <a:noFill/>
          <a:ln>
            <a:noFill/>
          </a:ln>
        </p:spPr>
        <p:txBody>
          <a:bodyPr spcFirstLastPara="1" wrap="square" lIns="90000" tIns="91425" rIns="90000" bIns="91425" anchor="t" anchorCtr="0">
            <a:noAutofit/>
          </a:bodyPr>
          <a:lstStyle/>
          <a:p>
            <a:pPr marL="0" marR="0" lvl="0" indent="0" algn="l" rtl="0">
              <a:lnSpc>
                <a:spcPct val="115000"/>
              </a:lnSpc>
              <a:spcBef>
                <a:spcPts val="0"/>
              </a:spcBef>
              <a:spcAft>
                <a:spcPts val="0"/>
              </a:spcAft>
              <a:buNone/>
            </a:pPr>
            <a:r>
              <a:rPr lang="es-MX" sz="2400" b="0" i="0" u="none" strike="noStrike" cap="none" dirty="0">
                <a:solidFill>
                  <a:schemeClr val="tx1"/>
                </a:solidFill>
                <a:latin typeface="Arial"/>
                <a:ea typeface="Arial"/>
                <a:cs typeface="Arial"/>
                <a:sym typeface="Arial"/>
              </a:rPr>
              <a:t>¿Hay partes del método que les gustan? ¿Qué no les gustan?</a:t>
            </a:r>
          </a:p>
          <a:p>
            <a:pPr marL="0" marR="0" lvl="0" indent="0" algn="l" rtl="0">
              <a:lnSpc>
                <a:spcPct val="115000"/>
              </a:lnSpc>
              <a:spcBef>
                <a:spcPts val="0"/>
              </a:spcBef>
              <a:spcAft>
                <a:spcPts val="0"/>
              </a:spcAft>
              <a:buNone/>
            </a:pPr>
            <a:endParaRPr lang="es-MX" sz="2400" dirty="0">
              <a:solidFill>
                <a:schemeClr val="tx1"/>
              </a:solidFill>
            </a:endParaRPr>
          </a:p>
          <a:p>
            <a:pPr marL="0" marR="0" lvl="0" indent="0" algn="l" rtl="0">
              <a:lnSpc>
                <a:spcPct val="115000"/>
              </a:lnSpc>
              <a:spcBef>
                <a:spcPts val="0"/>
              </a:spcBef>
              <a:spcAft>
                <a:spcPts val="0"/>
              </a:spcAft>
              <a:buNone/>
            </a:pPr>
            <a:r>
              <a:rPr lang="es-MX" sz="2400" b="0" i="0" u="none" strike="noStrike" cap="none" dirty="0">
                <a:solidFill>
                  <a:schemeClr val="tx1"/>
                </a:solidFill>
                <a:latin typeface="Arial"/>
                <a:ea typeface="Arial"/>
                <a:cs typeface="Arial"/>
                <a:sym typeface="Arial"/>
              </a:rPr>
              <a:t>¿Cómo fue participar en la enseñanza del inglés con este método?</a:t>
            </a:r>
            <a:endParaRPr sz="2400" dirty="0">
              <a:solidFill>
                <a:schemeClr val="tx1"/>
              </a:solidFill>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212"/>
        <p:cNvGrpSpPr/>
        <p:nvPr/>
      </p:nvGrpSpPr>
      <p:grpSpPr>
        <a:xfrm>
          <a:off x="0" y="0"/>
          <a:ext cx="0" cy="0"/>
          <a:chOff x="0" y="0"/>
          <a:chExt cx="0" cy="0"/>
        </a:xfrm>
      </p:grpSpPr>
      <p:sp>
        <p:nvSpPr>
          <p:cNvPr id="213" name="Google Shape;213;p16"/>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a:solidFill>
                  <a:srgbClr val="1A1A1A"/>
                </a:solidFill>
                <a:latin typeface="Raleway"/>
                <a:ea typeface="Raleway"/>
                <a:cs typeface="Raleway"/>
                <a:sym typeface="Raleway"/>
              </a:rPr>
              <a:t>MESA REDONDA</a:t>
            </a:r>
            <a:endParaRPr sz="2600" b="0" i="0" u="none" strike="noStrike" cap="none">
              <a:latin typeface="Arial"/>
              <a:ea typeface="Arial"/>
              <a:cs typeface="Arial"/>
              <a:sym typeface="Arial"/>
            </a:endParaRPr>
          </a:p>
        </p:txBody>
      </p:sp>
      <p:sp>
        <p:nvSpPr>
          <p:cNvPr id="214" name="Google Shape;214;p16"/>
          <p:cNvSpPr/>
          <p:nvPr/>
        </p:nvSpPr>
        <p:spPr>
          <a:xfrm>
            <a:off x="729360" y="1783439"/>
            <a:ext cx="7688160" cy="2997720"/>
          </a:xfrm>
          <a:prstGeom prst="rect">
            <a:avLst/>
          </a:prstGeom>
          <a:noFill/>
          <a:ln>
            <a:noFill/>
          </a:ln>
        </p:spPr>
        <p:txBody>
          <a:bodyPr spcFirstLastPara="1" wrap="square" lIns="90000" tIns="91425" rIns="90000" bIns="91425" anchor="t" anchorCtr="0">
            <a:noAutofit/>
          </a:bodyPr>
          <a:lstStyle/>
          <a:p>
            <a:pPr marL="0" marR="0" lvl="0" indent="0" algn="l" rtl="0">
              <a:lnSpc>
                <a:spcPct val="115000"/>
              </a:lnSpc>
              <a:spcBef>
                <a:spcPts val="0"/>
              </a:spcBef>
              <a:spcAft>
                <a:spcPts val="0"/>
              </a:spcAft>
              <a:buNone/>
            </a:pPr>
            <a:r>
              <a:rPr lang="es-MX" sz="2200" b="0" i="0" u="none" strike="noStrike" cap="none" dirty="0">
                <a:solidFill>
                  <a:schemeClr val="tx1"/>
                </a:solidFill>
                <a:latin typeface="Arial"/>
                <a:ea typeface="Arial"/>
                <a:cs typeface="Arial"/>
                <a:sym typeface="Arial"/>
              </a:rPr>
              <a:t>¿Quiénes son los estudiantes típicos en sus comunidades y sus clases? </a:t>
            </a:r>
          </a:p>
          <a:p>
            <a:pPr marL="0" marR="0" lvl="0" indent="0" algn="l" rtl="0">
              <a:lnSpc>
                <a:spcPct val="115000"/>
              </a:lnSpc>
              <a:spcBef>
                <a:spcPts val="0"/>
              </a:spcBef>
              <a:spcAft>
                <a:spcPts val="0"/>
              </a:spcAft>
              <a:buNone/>
            </a:pPr>
            <a:endParaRPr lang="es-MX" sz="2200" dirty="0">
              <a:solidFill>
                <a:schemeClr val="tx1"/>
              </a:solidFill>
            </a:endParaRPr>
          </a:p>
          <a:p>
            <a:pPr>
              <a:lnSpc>
                <a:spcPct val="115000"/>
              </a:lnSpc>
            </a:pPr>
            <a:r>
              <a:rPr lang="es-ES" sz="2200" dirty="0">
                <a:solidFill>
                  <a:schemeClr val="tx1"/>
                </a:solidFill>
              </a:rPr>
              <a:t>¿Sería posible adaptar este método para usarlo en esos contextos? ¿Qué se requerría?</a:t>
            </a:r>
          </a:p>
          <a:p>
            <a:pPr marL="0" marR="0" lvl="0" indent="0" algn="l" rtl="0">
              <a:lnSpc>
                <a:spcPct val="115000"/>
              </a:lnSpc>
              <a:spcBef>
                <a:spcPts val="0"/>
              </a:spcBef>
              <a:spcAft>
                <a:spcPts val="0"/>
              </a:spcAft>
              <a:buNone/>
            </a:pPr>
            <a:endParaRPr lang="es-MX" sz="2200" b="0" i="0" u="none" strike="noStrike" cap="none" dirty="0">
              <a:solidFill>
                <a:schemeClr val="tx1"/>
              </a:solidFill>
              <a:latin typeface="Arial"/>
              <a:ea typeface="Arial"/>
              <a:cs typeface="Arial"/>
              <a:sym typeface="Arial"/>
            </a:endParaRPr>
          </a:p>
          <a:p>
            <a:pPr marL="0" marR="0" lvl="0" indent="0" algn="l" rtl="0">
              <a:lnSpc>
                <a:spcPct val="115000"/>
              </a:lnSpc>
              <a:spcBef>
                <a:spcPts val="0"/>
              </a:spcBef>
              <a:spcAft>
                <a:spcPts val="0"/>
              </a:spcAft>
              <a:buNone/>
            </a:pPr>
            <a:endParaRPr sz="2200" b="0" i="0" u="none" strike="noStrike" cap="none" dirty="0">
              <a:solidFill>
                <a:schemeClr val="tx1"/>
              </a:solidFill>
              <a:latin typeface="Arial"/>
              <a:ea typeface="Arial"/>
              <a:cs typeface="Arial"/>
              <a:sym typeface="Arial"/>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224"/>
        <p:cNvGrpSpPr/>
        <p:nvPr/>
      </p:nvGrpSpPr>
      <p:grpSpPr>
        <a:xfrm>
          <a:off x="0" y="0"/>
          <a:ext cx="0" cy="0"/>
          <a:chOff x="0" y="0"/>
          <a:chExt cx="0" cy="0"/>
        </a:xfrm>
      </p:grpSpPr>
      <p:sp>
        <p:nvSpPr>
          <p:cNvPr id="225" name="Google Shape;225;p18"/>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a:solidFill>
                  <a:srgbClr val="1A1A1A"/>
                </a:solidFill>
                <a:latin typeface="Raleway"/>
                <a:ea typeface="Raleway"/>
                <a:cs typeface="Raleway"/>
                <a:sym typeface="Raleway"/>
              </a:rPr>
              <a:t>MESA REDONDA</a:t>
            </a:r>
            <a:endParaRPr sz="2600" b="0" i="0" u="none" strike="noStrike" cap="none">
              <a:latin typeface="Arial"/>
              <a:ea typeface="Arial"/>
              <a:cs typeface="Arial"/>
              <a:sym typeface="Arial"/>
            </a:endParaRPr>
          </a:p>
        </p:txBody>
      </p:sp>
      <p:sp>
        <p:nvSpPr>
          <p:cNvPr id="226" name="Google Shape;226;p18"/>
          <p:cNvSpPr/>
          <p:nvPr/>
        </p:nvSpPr>
        <p:spPr>
          <a:xfrm>
            <a:off x="729360" y="1774201"/>
            <a:ext cx="7688160" cy="2997720"/>
          </a:xfrm>
          <a:prstGeom prst="rect">
            <a:avLst/>
          </a:prstGeom>
          <a:noFill/>
          <a:ln>
            <a:noFill/>
          </a:ln>
        </p:spPr>
        <p:txBody>
          <a:bodyPr spcFirstLastPara="1" wrap="square" lIns="90000" tIns="91425" rIns="90000" bIns="91425" anchor="t" anchorCtr="0">
            <a:noAutofit/>
          </a:bodyPr>
          <a:lstStyle/>
          <a:p>
            <a:pPr marL="0" marR="0" lvl="0" indent="0" algn="l" rtl="0">
              <a:lnSpc>
                <a:spcPct val="115000"/>
              </a:lnSpc>
              <a:spcBef>
                <a:spcPts val="0"/>
              </a:spcBef>
              <a:spcAft>
                <a:spcPts val="0"/>
              </a:spcAft>
              <a:buNone/>
            </a:pPr>
            <a:r>
              <a:rPr lang="es-MX" sz="2200" b="0" i="0" u="none" strike="noStrike" cap="none" dirty="0">
                <a:solidFill>
                  <a:schemeClr val="tx1"/>
                </a:solidFill>
                <a:latin typeface="Arial"/>
                <a:ea typeface="Arial"/>
                <a:cs typeface="Arial"/>
                <a:sym typeface="Arial"/>
              </a:rPr>
              <a:t>En este método los maestros no enseñan la gramática directamente, para que el idioma que se enseña se use a lo máximo en las clases.</a:t>
            </a:r>
            <a:endParaRPr sz="2200" b="0" i="0" u="none" strike="noStrike" cap="none" dirty="0">
              <a:solidFill>
                <a:schemeClr val="tx1"/>
              </a:solidFill>
              <a:latin typeface="Arial"/>
              <a:ea typeface="Arial"/>
              <a:cs typeface="Arial"/>
              <a:sym typeface="Arial"/>
            </a:endParaRPr>
          </a:p>
          <a:p>
            <a:pPr marL="0" marR="0" lvl="0" indent="0" algn="l" rtl="0">
              <a:lnSpc>
                <a:spcPct val="115000"/>
              </a:lnSpc>
              <a:spcBef>
                <a:spcPts val="0"/>
              </a:spcBef>
              <a:spcAft>
                <a:spcPts val="0"/>
              </a:spcAft>
              <a:buNone/>
            </a:pPr>
            <a:endParaRPr sz="2200" b="0" i="0" u="none" strike="noStrike" cap="none" dirty="0">
              <a:solidFill>
                <a:schemeClr val="tx1"/>
              </a:solidFill>
              <a:latin typeface="Arial"/>
              <a:ea typeface="Arial"/>
              <a:cs typeface="Arial"/>
              <a:sym typeface="Arial"/>
            </a:endParaRPr>
          </a:p>
          <a:p>
            <a:pPr marL="0" marR="0" lvl="0" indent="0" algn="l" rtl="0">
              <a:lnSpc>
                <a:spcPct val="115000"/>
              </a:lnSpc>
              <a:spcBef>
                <a:spcPts val="0"/>
              </a:spcBef>
              <a:spcAft>
                <a:spcPts val="0"/>
              </a:spcAft>
              <a:buNone/>
            </a:pPr>
            <a:r>
              <a:rPr lang="es-MX" sz="2200" b="0" i="0" u="none" strike="noStrike" cap="none" dirty="0">
                <a:solidFill>
                  <a:schemeClr val="tx1"/>
                </a:solidFill>
                <a:latin typeface="Arial"/>
                <a:ea typeface="Arial"/>
                <a:cs typeface="Arial"/>
                <a:sym typeface="Arial"/>
              </a:rPr>
              <a:t>¿Piensan que es una buena idea, o sería mejor incluir instrucción directa sobre la gramática también?</a:t>
            </a:r>
            <a:endParaRPr sz="2200" b="0" i="0" u="none" strike="noStrike" cap="none" dirty="0">
              <a:solidFill>
                <a:schemeClr val="tx1"/>
              </a:solidFill>
              <a:latin typeface="Arial"/>
              <a:ea typeface="Arial"/>
              <a:cs typeface="Arial"/>
              <a:sym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128"/>
        <p:cNvGrpSpPr/>
        <p:nvPr/>
      </p:nvGrpSpPr>
      <p:grpSpPr>
        <a:xfrm>
          <a:off x="0" y="0"/>
          <a:ext cx="0" cy="0"/>
          <a:chOff x="0" y="0"/>
          <a:chExt cx="0" cy="0"/>
        </a:xfrm>
      </p:grpSpPr>
      <p:sp>
        <p:nvSpPr>
          <p:cNvPr id="129" name="Google Shape;129;p2"/>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dirty="0">
                <a:solidFill>
                  <a:srgbClr val="1A1A1A"/>
                </a:solidFill>
                <a:latin typeface="Raleway"/>
                <a:ea typeface="Raleway"/>
                <a:cs typeface="Raleway"/>
                <a:sym typeface="Raleway"/>
              </a:rPr>
              <a:t>DEFINICIÓN</a:t>
            </a:r>
            <a:endParaRPr sz="2600" b="0" i="0" u="none" strike="noStrike" cap="none" dirty="0">
              <a:latin typeface="Arial"/>
              <a:ea typeface="Arial"/>
              <a:cs typeface="Arial"/>
              <a:sym typeface="Arial"/>
            </a:endParaRPr>
          </a:p>
        </p:txBody>
      </p:sp>
      <p:sp>
        <p:nvSpPr>
          <p:cNvPr id="130" name="Google Shape;130;p2"/>
          <p:cNvSpPr/>
          <p:nvPr/>
        </p:nvSpPr>
        <p:spPr>
          <a:xfrm>
            <a:off x="729360" y="1746497"/>
            <a:ext cx="7688160" cy="226044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1800" b="1" i="0" u="none" strike="noStrike" cap="none" dirty="0">
                <a:solidFill>
                  <a:srgbClr val="000000"/>
                </a:solidFill>
                <a:latin typeface="Arial"/>
                <a:ea typeface="Arial"/>
                <a:cs typeface="Arial"/>
                <a:sym typeface="Arial"/>
              </a:rPr>
              <a:t>Respuesta Física Total</a:t>
            </a:r>
            <a:r>
              <a:rPr lang="es-MX" sz="1800" b="0" i="0" u="none" strike="noStrike" cap="none" dirty="0">
                <a:solidFill>
                  <a:srgbClr val="000000"/>
                </a:solidFill>
                <a:latin typeface="Arial"/>
                <a:ea typeface="Arial"/>
                <a:cs typeface="Arial"/>
                <a:sym typeface="Arial"/>
              </a:rPr>
              <a:t> es un método </a:t>
            </a:r>
            <a:r>
              <a:rPr lang="es-MX" sz="1800" dirty="0"/>
              <a:t>para la</a:t>
            </a:r>
            <a:r>
              <a:rPr lang="es-MX" sz="1800" b="0" i="0" u="none" strike="noStrike" cap="none" dirty="0">
                <a:solidFill>
                  <a:srgbClr val="000000"/>
                </a:solidFill>
                <a:latin typeface="Arial"/>
                <a:ea typeface="Arial"/>
                <a:cs typeface="Arial"/>
                <a:sym typeface="Arial"/>
              </a:rPr>
              <a:t> enseñanza de idiomas.</a:t>
            </a:r>
          </a:p>
          <a:p>
            <a:pPr marL="0" marR="0" lvl="0" indent="0" algn="l" rtl="0">
              <a:lnSpc>
                <a:spcPct val="100000"/>
              </a:lnSpc>
              <a:spcBef>
                <a:spcPts val="0"/>
              </a:spcBef>
              <a:spcAft>
                <a:spcPts val="0"/>
              </a:spcAft>
              <a:buNone/>
            </a:pPr>
            <a:endParaRPr lang="es-MX" sz="1800" dirty="0"/>
          </a:p>
          <a:p>
            <a:pPr marL="0" marR="0" lvl="0" indent="0" algn="l" rtl="0">
              <a:lnSpc>
                <a:spcPct val="100000"/>
              </a:lnSpc>
              <a:spcBef>
                <a:spcPts val="0"/>
              </a:spcBef>
              <a:spcAft>
                <a:spcPts val="0"/>
              </a:spcAft>
              <a:buNone/>
            </a:pPr>
            <a:r>
              <a:rPr lang="es-MX" sz="1800" b="0" i="0" u="none" strike="noStrike" cap="none" dirty="0">
                <a:solidFill>
                  <a:srgbClr val="000000"/>
                </a:solidFill>
                <a:latin typeface="Arial"/>
                <a:ea typeface="Arial"/>
                <a:cs typeface="Arial"/>
                <a:sym typeface="Arial"/>
              </a:rPr>
              <a:t>Se basa en la </a:t>
            </a:r>
            <a:r>
              <a:rPr lang="es-MX" sz="1800" b="1" i="0" u="none" strike="noStrike" cap="none" dirty="0">
                <a:solidFill>
                  <a:srgbClr val="000000"/>
                </a:solidFill>
                <a:latin typeface="Arial"/>
                <a:ea typeface="Arial"/>
                <a:cs typeface="Arial"/>
                <a:sym typeface="Arial"/>
              </a:rPr>
              <a:t>coordinación del idioma y el movimiento físico</a:t>
            </a:r>
            <a:r>
              <a:rPr lang="es-MX" sz="1800" b="0" i="0" u="none" strike="noStrike" cap="none" dirty="0">
                <a:solidFill>
                  <a:srgbClr val="000000"/>
                </a:solidFill>
                <a:latin typeface="Arial"/>
                <a:ea typeface="Arial"/>
                <a:cs typeface="Arial"/>
                <a:sym typeface="Arial"/>
              </a:rPr>
              <a:t>. </a:t>
            </a:r>
          </a:p>
          <a:p>
            <a:pPr marL="285750" marR="0" lvl="0" indent="-285750" algn="l" rtl="0">
              <a:lnSpc>
                <a:spcPct val="100000"/>
              </a:lnSpc>
              <a:spcBef>
                <a:spcPts val="0"/>
              </a:spcBef>
              <a:spcAft>
                <a:spcPts val="0"/>
              </a:spcAft>
              <a:buFont typeface="Arial" panose="020B0604020202020204" pitchFamily="34" charset="0"/>
              <a:buChar char="•"/>
            </a:pPr>
            <a:r>
              <a:rPr lang="es-MX" sz="1800" dirty="0"/>
              <a:t>L</a:t>
            </a:r>
            <a:r>
              <a:rPr lang="es-MX" sz="1800" b="0" i="0" u="none" strike="noStrike" cap="none" dirty="0">
                <a:solidFill>
                  <a:srgbClr val="000000"/>
                </a:solidFill>
                <a:latin typeface="Arial"/>
                <a:ea typeface="Arial"/>
                <a:cs typeface="Arial"/>
                <a:sym typeface="Arial"/>
              </a:rPr>
              <a:t>os instructores dan órdenes a los estudiantes en el idioma que se enseña.</a:t>
            </a:r>
          </a:p>
          <a:p>
            <a:pPr marL="285750" marR="0" lvl="0" indent="-285750" algn="l" rtl="0">
              <a:lnSpc>
                <a:spcPct val="100000"/>
              </a:lnSpc>
              <a:spcBef>
                <a:spcPts val="0"/>
              </a:spcBef>
              <a:spcAft>
                <a:spcPts val="0"/>
              </a:spcAft>
              <a:buFont typeface="Arial" panose="020B0604020202020204" pitchFamily="34" charset="0"/>
              <a:buChar char="•"/>
            </a:pPr>
            <a:r>
              <a:rPr lang="es-MX" sz="1800" b="0" i="0" u="none" strike="noStrike" cap="none" dirty="0">
                <a:solidFill>
                  <a:srgbClr val="000000"/>
                </a:solidFill>
                <a:latin typeface="Arial"/>
                <a:ea typeface="Arial"/>
                <a:cs typeface="Arial"/>
                <a:sym typeface="Arial"/>
              </a:rPr>
              <a:t>Los estudiantes responden con acciones que involucran el movimiento del cuerpo.</a:t>
            </a:r>
            <a:endParaRPr lang="es-ES" sz="1800" dirty="0"/>
          </a:p>
          <a:p>
            <a:pPr marR="0" lvl="0" algn="l" rtl="0">
              <a:lnSpc>
                <a:spcPct val="100000"/>
              </a:lnSpc>
              <a:spcBef>
                <a:spcPts val="0"/>
              </a:spcBef>
              <a:spcAft>
                <a:spcPts val="0"/>
              </a:spcAft>
            </a:pPr>
            <a:endParaRPr lang="es-ES" sz="1800" b="0" i="0" u="none" strike="noStrike" cap="none" dirty="0">
              <a:solidFill>
                <a:srgbClr val="000000"/>
              </a:solidFill>
              <a:latin typeface="Arial"/>
              <a:ea typeface="Arial"/>
              <a:cs typeface="Arial"/>
              <a:sym typeface="Arial"/>
            </a:endParaRPr>
          </a:p>
          <a:p>
            <a:pPr marR="0" lvl="0" algn="l" rtl="0">
              <a:lnSpc>
                <a:spcPct val="100000"/>
              </a:lnSpc>
              <a:spcBef>
                <a:spcPts val="0"/>
              </a:spcBef>
              <a:spcAft>
                <a:spcPts val="0"/>
              </a:spcAft>
            </a:pPr>
            <a:r>
              <a:rPr lang="es-ES" sz="1800" b="0" i="0" u="none" strike="noStrike" cap="none" dirty="0">
                <a:solidFill>
                  <a:srgbClr val="000000"/>
                </a:solidFill>
                <a:latin typeface="Arial"/>
                <a:ea typeface="Arial"/>
                <a:cs typeface="Arial"/>
                <a:sym typeface="Arial"/>
              </a:rPr>
              <a:t>Hay versiones del método que también incluyen:</a:t>
            </a:r>
          </a:p>
          <a:p>
            <a:pPr marL="285750" marR="0" lvl="0" indent="-285750" algn="l" rtl="0">
              <a:lnSpc>
                <a:spcPct val="100000"/>
              </a:lnSpc>
              <a:spcBef>
                <a:spcPts val="0"/>
              </a:spcBef>
              <a:spcAft>
                <a:spcPts val="0"/>
              </a:spcAft>
              <a:buFont typeface="Arial" panose="020B0604020202020204" pitchFamily="34" charset="0"/>
              <a:buChar char="•"/>
            </a:pPr>
            <a:r>
              <a:rPr lang="es-ES" sz="1800" dirty="0"/>
              <a:t>Respuestas orales por parte de los estudiantes.</a:t>
            </a:r>
          </a:p>
          <a:p>
            <a:pPr marL="285750" marR="0" lvl="0" indent="-285750" algn="l" rtl="0">
              <a:lnSpc>
                <a:spcPct val="100000"/>
              </a:lnSpc>
              <a:spcBef>
                <a:spcPts val="0"/>
              </a:spcBef>
              <a:spcAft>
                <a:spcPts val="0"/>
              </a:spcAft>
              <a:buFont typeface="Arial" panose="020B0604020202020204" pitchFamily="34" charset="0"/>
              <a:buChar char="•"/>
            </a:pPr>
            <a:r>
              <a:rPr lang="es-ES" sz="1800" b="0" i="0" u="none" strike="noStrike" cap="none" dirty="0">
                <a:solidFill>
                  <a:srgbClr val="000000"/>
                </a:solidFill>
                <a:latin typeface="Arial"/>
                <a:ea typeface="Arial"/>
                <a:cs typeface="Arial"/>
                <a:sym typeface="Arial"/>
              </a:rPr>
              <a:t>Enseñanza explícita en la gramática del idioma.</a:t>
            </a:r>
            <a:endParaRPr lang="es-ES" sz="1800" b="0" i="0" u="none" strike="noStrike" cap="none" dirty="0">
              <a:latin typeface="Arial"/>
              <a:ea typeface="Arial"/>
              <a:cs typeface="Arial"/>
              <a:sym typeface="Aria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0">
                                            <p:txEl>
                                              <p:pRg st="3" end="3"/>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0">
                                            <p:txEl>
                                              <p:pRg st="4" end="4"/>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0">
                                            <p:txEl>
                                              <p:pRg st="6" end="6"/>
                                            </p:txEl>
                                          </p:spTgt>
                                        </p:tgtEl>
                                        <p:attrNameLst>
                                          <p:attrName>style.visibility</p:attrName>
                                        </p:attrNameLst>
                                      </p:cBhvr>
                                      <p:to>
                                        <p:strVal val="visible"/>
                                      </p:to>
                                    </p:set>
                                  </p:childTnLst>
                                </p:cTn>
                              </p:par>
                              <p:par>
                                <p:cTn id="15" presetID="1" presetClass="entr" presetSubtype="0" fill="hold" nodeType="withEffect">
                                  <p:stCondLst>
                                    <p:cond delay="0"/>
                                  </p:stCondLst>
                                  <p:childTnLst>
                                    <p:set>
                                      <p:cBhvr>
                                        <p:cTn id="16" dur="1" fill="hold">
                                          <p:stCondLst>
                                            <p:cond delay="0"/>
                                          </p:stCondLst>
                                        </p:cTn>
                                        <p:tgtEl>
                                          <p:spTgt spid="130">
                                            <p:txEl>
                                              <p:pRg st="7" end="7"/>
                                            </p:txEl>
                                          </p:spTgt>
                                        </p:tgtEl>
                                        <p:attrNameLst>
                                          <p:attrName>style.visibility</p:attrName>
                                        </p:attrNameLst>
                                      </p:cBhvr>
                                      <p:to>
                                        <p:strVal val="visible"/>
                                      </p:to>
                                    </p:set>
                                  </p:childTnLst>
                                </p:cTn>
                              </p:par>
                              <p:par>
                                <p:cTn id="17" presetID="1" presetClass="entr" presetSubtype="0" fill="hold" nodeType="withEffect">
                                  <p:stCondLst>
                                    <p:cond delay="0"/>
                                  </p:stCondLst>
                                  <p:childTnLst>
                                    <p:set>
                                      <p:cBhvr>
                                        <p:cTn id="18" dur="1" fill="hold">
                                          <p:stCondLst>
                                            <p:cond delay="0"/>
                                          </p:stCondLst>
                                        </p:cTn>
                                        <p:tgtEl>
                                          <p:spTgt spid="130">
                                            <p:txEl>
                                              <p:pRg st="8" end="8"/>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218"/>
        <p:cNvGrpSpPr/>
        <p:nvPr/>
      </p:nvGrpSpPr>
      <p:grpSpPr>
        <a:xfrm>
          <a:off x="0" y="0"/>
          <a:ext cx="0" cy="0"/>
          <a:chOff x="0" y="0"/>
          <a:chExt cx="0" cy="0"/>
        </a:xfrm>
      </p:grpSpPr>
      <p:sp>
        <p:nvSpPr>
          <p:cNvPr id="219" name="Google Shape;219;p17"/>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a:solidFill>
                  <a:srgbClr val="1A1A1A"/>
                </a:solidFill>
                <a:latin typeface="Raleway"/>
                <a:ea typeface="Raleway"/>
                <a:cs typeface="Raleway"/>
                <a:sym typeface="Raleway"/>
              </a:rPr>
              <a:t>MESA REDONDA</a:t>
            </a:r>
            <a:endParaRPr sz="2600" b="0" i="0" u="none" strike="noStrike" cap="none">
              <a:latin typeface="Arial"/>
              <a:ea typeface="Arial"/>
              <a:cs typeface="Arial"/>
              <a:sym typeface="Arial"/>
            </a:endParaRPr>
          </a:p>
        </p:txBody>
      </p:sp>
      <p:sp>
        <p:nvSpPr>
          <p:cNvPr id="220" name="Google Shape;220;p17"/>
          <p:cNvSpPr/>
          <p:nvPr/>
        </p:nvSpPr>
        <p:spPr>
          <a:xfrm>
            <a:off x="729360" y="2079000"/>
            <a:ext cx="7688160" cy="2997720"/>
          </a:xfrm>
          <a:prstGeom prst="rect">
            <a:avLst/>
          </a:prstGeom>
          <a:noFill/>
          <a:ln>
            <a:noFill/>
          </a:ln>
        </p:spPr>
        <p:txBody>
          <a:bodyPr spcFirstLastPara="1" wrap="square" lIns="90000" tIns="91425" rIns="90000" bIns="91425" anchor="t" anchorCtr="0">
            <a:noAutofit/>
          </a:bodyPr>
          <a:lstStyle/>
          <a:p>
            <a:pPr marL="0" marR="0" lvl="0" indent="0" algn="l" rtl="0">
              <a:lnSpc>
                <a:spcPct val="115000"/>
              </a:lnSpc>
              <a:spcBef>
                <a:spcPts val="0"/>
              </a:spcBef>
              <a:spcAft>
                <a:spcPts val="0"/>
              </a:spcAft>
              <a:buNone/>
            </a:pPr>
            <a:r>
              <a:rPr lang="es-MX" sz="2200" b="0" i="0" u="none" strike="noStrike" cap="none" dirty="0">
                <a:solidFill>
                  <a:schemeClr val="tx1"/>
                </a:solidFill>
                <a:latin typeface="Arial"/>
                <a:ea typeface="Arial"/>
                <a:cs typeface="Arial"/>
                <a:sym typeface="Arial"/>
              </a:rPr>
              <a:t>¿Otros comentarios?</a:t>
            </a:r>
            <a:endParaRPr sz="2200" b="0" i="0" u="none" strike="noStrike" cap="none" dirty="0">
              <a:solidFill>
                <a:schemeClr val="tx1"/>
              </a:solidFill>
              <a:latin typeface="Arial"/>
              <a:ea typeface="Arial"/>
              <a:cs typeface="Arial"/>
              <a:sym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34"/>
        <p:cNvGrpSpPr/>
        <p:nvPr/>
      </p:nvGrpSpPr>
      <p:grpSpPr>
        <a:xfrm>
          <a:off x="0" y="0"/>
          <a:ext cx="0" cy="0"/>
          <a:chOff x="0" y="0"/>
          <a:chExt cx="0" cy="0"/>
        </a:xfrm>
      </p:grpSpPr>
      <p:sp>
        <p:nvSpPr>
          <p:cNvPr id="135" name="Google Shape;135;p3"/>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a:solidFill>
                  <a:srgbClr val="1A1A1A"/>
                </a:solidFill>
                <a:latin typeface="Raleway"/>
                <a:ea typeface="Raleway"/>
                <a:cs typeface="Raleway"/>
                <a:sym typeface="Raleway"/>
              </a:rPr>
              <a:t>OBJETIVOS</a:t>
            </a:r>
            <a:endParaRPr sz="2600" b="0" i="0" u="none" strike="noStrike" cap="none">
              <a:latin typeface="Arial"/>
              <a:ea typeface="Arial"/>
              <a:cs typeface="Arial"/>
              <a:sym typeface="Arial"/>
            </a:endParaRPr>
          </a:p>
        </p:txBody>
      </p:sp>
      <p:sp>
        <p:nvSpPr>
          <p:cNvPr id="136" name="Google Shape;136;p3"/>
          <p:cNvSpPr/>
          <p:nvPr/>
        </p:nvSpPr>
        <p:spPr>
          <a:xfrm>
            <a:off x="729360" y="1728021"/>
            <a:ext cx="7688160" cy="2260440"/>
          </a:xfrm>
          <a:prstGeom prst="rect">
            <a:avLst/>
          </a:prstGeom>
          <a:noFill/>
          <a:ln>
            <a:noFill/>
          </a:ln>
        </p:spPr>
        <p:txBody>
          <a:bodyPr spcFirstLastPara="1" wrap="square" lIns="90000" tIns="91425" rIns="90000" bIns="91425" anchor="t" anchorCtr="0">
            <a:noAutofit/>
          </a:bodyPr>
          <a:lstStyle/>
          <a:p>
            <a:pPr marL="285750" marR="0" lvl="0" indent="-285750" algn="l" rtl="0">
              <a:lnSpc>
                <a:spcPct val="115000"/>
              </a:lnSpc>
              <a:spcBef>
                <a:spcPts val="0"/>
              </a:spcBef>
              <a:spcAft>
                <a:spcPts val="0"/>
              </a:spcAft>
              <a:buFont typeface="Arial" panose="020B0604020202020204" pitchFamily="34" charset="0"/>
              <a:buChar char="•"/>
            </a:pPr>
            <a:r>
              <a:rPr lang="es-MX" sz="1800" b="1" dirty="0">
                <a:solidFill>
                  <a:schemeClr val="tx1"/>
                </a:solidFill>
                <a:latin typeface="+mj-lt"/>
                <a:ea typeface="Lato"/>
                <a:cs typeface="Lato"/>
                <a:sym typeface="Lato"/>
              </a:rPr>
              <a:t>U</a:t>
            </a:r>
            <a:r>
              <a:rPr lang="es-MX" sz="1800" b="1" i="0" u="none" strike="noStrike" cap="none" dirty="0">
                <a:solidFill>
                  <a:schemeClr val="tx1"/>
                </a:solidFill>
                <a:latin typeface="+mj-lt"/>
                <a:ea typeface="Lato"/>
                <a:cs typeface="Lato"/>
                <a:sym typeface="Lato"/>
              </a:rPr>
              <a:t>tilizar exclusivamente el idioma </a:t>
            </a:r>
            <a:r>
              <a:rPr lang="es-MX" sz="1800" b="0" i="0" u="none" strike="noStrike" cap="none" dirty="0">
                <a:solidFill>
                  <a:schemeClr val="tx1"/>
                </a:solidFill>
                <a:latin typeface="+mj-lt"/>
                <a:ea typeface="Lato"/>
                <a:cs typeface="Lato"/>
                <a:sym typeface="Lato"/>
              </a:rPr>
              <a:t>que quieren enseñar, para que los estudiantes tengan </a:t>
            </a:r>
            <a:r>
              <a:rPr lang="es-MX" sz="1800" b="1" i="0" u="none" strike="noStrike" cap="none" dirty="0">
                <a:solidFill>
                  <a:schemeClr val="tx1"/>
                </a:solidFill>
                <a:latin typeface="+mj-lt"/>
                <a:ea typeface="Lato"/>
                <a:cs typeface="Lato"/>
                <a:sym typeface="Lato"/>
              </a:rPr>
              <a:t>la máxima cantidad</a:t>
            </a:r>
            <a:r>
              <a:rPr lang="es-MX" sz="1800" i="0" u="none" strike="noStrike" cap="none" dirty="0">
                <a:solidFill>
                  <a:schemeClr val="tx1"/>
                </a:solidFill>
                <a:latin typeface="+mj-lt"/>
                <a:ea typeface="Lato"/>
                <a:cs typeface="Lato"/>
                <a:sym typeface="Lato"/>
              </a:rPr>
              <a:t> de práctica con el idioma.</a:t>
            </a:r>
          </a:p>
          <a:p>
            <a:pPr marL="285750" marR="0" lvl="0" indent="-285750" algn="l" rtl="0">
              <a:lnSpc>
                <a:spcPct val="115000"/>
              </a:lnSpc>
              <a:spcBef>
                <a:spcPts val="0"/>
              </a:spcBef>
              <a:spcAft>
                <a:spcPts val="0"/>
              </a:spcAft>
              <a:buFont typeface="Arial" panose="020B0604020202020204" pitchFamily="34" charset="0"/>
              <a:buChar char="•"/>
            </a:pPr>
            <a:endParaRPr lang="es-MX" sz="1800" b="0" i="0" u="none" strike="noStrike" cap="none" dirty="0">
              <a:solidFill>
                <a:schemeClr val="tx1"/>
              </a:solidFill>
              <a:latin typeface="+mj-lt"/>
              <a:ea typeface="Lato"/>
              <a:cs typeface="Lato"/>
              <a:sym typeface="Lato"/>
            </a:endParaRPr>
          </a:p>
          <a:p>
            <a:pPr marL="285750" marR="0" lvl="0" indent="-285750" algn="l" rtl="0">
              <a:lnSpc>
                <a:spcPct val="115000"/>
              </a:lnSpc>
              <a:spcBef>
                <a:spcPts val="0"/>
              </a:spcBef>
              <a:spcAft>
                <a:spcPts val="0"/>
              </a:spcAft>
              <a:buFont typeface="Arial" panose="020B0604020202020204" pitchFamily="34" charset="0"/>
              <a:buChar char="•"/>
            </a:pPr>
            <a:r>
              <a:rPr lang="es-MX" sz="1800" dirty="0">
                <a:solidFill>
                  <a:schemeClr val="tx1"/>
                </a:solidFill>
                <a:latin typeface="+mj-lt"/>
                <a:ea typeface="Lato"/>
                <a:cs typeface="Lato"/>
                <a:sym typeface="Lato"/>
              </a:rPr>
              <a:t>T</a:t>
            </a:r>
            <a:r>
              <a:rPr lang="es-MX" sz="1800" b="0" i="0" u="none" strike="noStrike" cap="none" dirty="0">
                <a:solidFill>
                  <a:schemeClr val="tx1"/>
                </a:solidFill>
                <a:latin typeface="+mj-lt"/>
                <a:ea typeface="Lato"/>
                <a:cs typeface="Lato"/>
                <a:sym typeface="Lato"/>
              </a:rPr>
              <a:t>ener un estilo de </a:t>
            </a:r>
            <a:r>
              <a:rPr lang="es-MX" sz="1800" b="1" i="0" u="none" strike="noStrike" cap="none" dirty="0">
                <a:solidFill>
                  <a:schemeClr val="tx1"/>
                </a:solidFill>
                <a:latin typeface="+mj-lt"/>
                <a:ea typeface="Lato"/>
                <a:cs typeface="Lato"/>
                <a:sym typeface="Lato"/>
              </a:rPr>
              <a:t>enseñanza flexible</a:t>
            </a:r>
            <a:r>
              <a:rPr lang="es-MX" sz="1800" b="0" i="0" u="none" strike="noStrike" cap="none" dirty="0">
                <a:solidFill>
                  <a:schemeClr val="tx1"/>
                </a:solidFill>
                <a:latin typeface="+mj-lt"/>
                <a:ea typeface="Lato"/>
                <a:cs typeface="Lato"/>
                <a:sym typeface="Lato"/>
              </a:rPr>
              <a:t> que puede enfocarse en diferentes temas, y niveles de confianza por parte de los estudiantes.</a:t>
            </a:r>
          </a:p>
          <a:p>
            <a:pPr marL="285750" marR="0" lvl="0" indent="-285750" algn="l" rtl="0">
              <a:lnSpc>
                <a:spcPct val="115000"/>
              </a:lnSpc>
              <a:spcBef>
                <a:spcPts val="0"/>
              </a:spcBef>
              <a:spcAft>
                <a:spcPts val="0"/>
              </a:spcAft>
              <a:buFont typeface="Arial" panose="020B0604020202020204" pitchFamily="34" charset="0"/>
              <a:buChar char="•"/>
            </a:pPr>
            <a:endParaRPr lang="es-MX" sz="1800" b="0" i="0" u="none" strike="noStrike" cap="none" dirty="0">
              <a:solidFill>
                <a:schemeClr val="tx1"/>
              </a:solidFill>
              <a:latin typeface="+mj-lt"/>
              <a:ea typeface="Lato"/>
              <a:cs typeface="Lato"/>
              <a:sym typeface="Lato"/>
            </a:endParaRPr>
          </a:p>
          <a:p>
            <a:pPr marL="285750" marR="0" lvl="0" indent="-285750" algn="l" rtl="0">
              <a:lnSpc>
                <a:spcPct val="115000"/>
              </a:lnSpc>
              <a:spcBef>
                <a:spcPts val="0"/>
              </a:spcBef>
              <a:spcAft>
                <a:spcPts val="0"/>
              </a:spcAft>
              <a:buFont typeface="Arial" panose="020B0604020202020204" pitchFamily="34" charset="0"/>
              <a:buChar char="•"/>
            </a:pPr>
            <a:r>
              <a:rPr lang="es-MX" sz="1800" b="1" dirty="0">
                <a:solidFill>
                  <a:schemeClr val="tx1"/>
                </a:solidFill>
                <a:latin typeface="+mj-lt"/>
                <a:ea typeface="Lato"/>
                <a:cs typeface="Lato"/>
                <a:sym typeface="Lato"/>
              </a:rPr>
              <a:t>I</a:t>
            </a:r>
            <a:r>
              <a:rPr lang="es-MX" sz="1800" b="1" i="0" u="none" strike="noStrike" cap="none" dirty="0">
                <a:solidFill>
                  <a:schemeClr val="tx1"/>
                </a:solidFill>
                <a:latin typeface="+mj-lt"/>
                <a:ea typeface="Lato"/>
                <a:cs typeface="Lato"/>
                <a:sym typeface="Lato"/>
              </a:rPr>
              <a:t>nvolucrar activamente</a:t>
            </a:r>
            <a:r>
              <a:rPr lang="es-MX" sz="1800" b="0" i="0" u="none" strike="noStrike" cap="none" dirty="0">
                <a:solidFill>
                  <a:schemeClr val="tx1"/>
                </a:solidFill>
                <a:latin typeface="+mj-lt"/>
                <a:ea typeface="Lato"/>
                <a:cs typeface="Lato"/>
                <a:sym typeface="Lato"/>
              </a:rPr>
              <a:t> a los estudiantes.</a:t>
            </a:r>
          </a:p>
          <a:p>
            <a:pPr marL="285750" marR="0" lvl="0" indent="-285750" algn="l" rtl="0">
              <a:lnSpc>
                <a:spcPct val="115000"/>
              </a:lnSpc>
              <a:spcBef>
                <a:spcPts val="0"/>
              </a:spcBef>
              <a:spcAft>
                <a:spcPts val="0"/>
              </a:spcAft>
              <a:buFont typeface="Arial" panose="020B0604020202020204" pitchFamily="34" charset="0"/>
              <a:buChar char="•"/>
            </a:pPr>
            <a:endParaRPr lang="es-MX" sz="1800" b="0" i="0" u="none" strike="noStrike" cap="none" dirty="0">
              <a:solidFill>
                <a:schemeClr val="tx1"/>
              </a:solidFill>
              <a:latin typeface="+mj-lt"/>
              <a:ea typeface="Lato"/>
              <a:cs typeface="Lato"/>
              <a:sym typeface="Lato"/>
            </a:endParaRPr>
          </a:p>
          <a:p>
            <a:pPr marL="285750" marR="0" lvl="0" indent="-285750" algn="l" rtl="0">
              <a:lnSpc>
                <a:spcPct val="115000"/>
              </a:lnSpc>
              <a:spcBef>
                <a:spcPts val="0"/>
              </a:spcBef>
              <a:spcAft>
                <a:spcPts val="0"/>
              </a:spcAft>
              <a:buFont typeface="Arial" panose="020B0604020202020204" pitchFamily="34" charset="0"/>
              <a:buChar char="•"/>
            </a:pPr>
            <a:r>
              <a:rPr lang="es-MX" sz="1800" dirty="0">
                <a:solidFill>
                  <a:schemeClr val="tx1"/>
                </a:solidFill>
                <a:latin typeface="+mj-lt"/>
                <a:ea typeface="Lato"/>
                <a:cs typeface="Lato"/>
                <a:sym typeface="Lato"/>
              </a:rPr>
              <a:t>Ayudar a los estudiantes a </a:t>
            </a:r>
            <a:r>
              <a:rPr lang="es-MX" sz="1800" b="1" dirty="0">
                <a:solidFill>
                  <a:schemeClr val="tx1"/>
                </a:solidFill>
                <a:latin typeface="+mj-lt"/>
                <a:ea typeface="Lato"/>
                <a:cs typeface="Lato"/>
                <a:sym typeface="Lato"/>
              </a:rPr>
              <a:t>producir </a:t>
            </a:r>
            <a:r>
              <a:rPr lang="es-MX" sz="1800" b="1" i="0" u="none" strike="noStrike" cap="none" dirty="0">
                <a:solidFill>
                  <a:schemeClr val="tx1"/>
                </a:solidFill>
                <a:latin typeface="+mj-lt"/>
                <a:ea typeface="Lato"/>
                <a:cs typeface="Lato"/>
                <a:sym typeface="Lato"/>
              </a:rPr>
              <a:t>oraciones completas desde </a:t>
            </a:r>
            <a:r>
              <a:rPr lang="es-MX" sz="1800" b="1" dirty="0">
                <a:solidFill>
                  <a:schemeClr val="tx1"/>
                </a:solidFill>
                <a:latin typeface="+mj-lt"/>
                <a:ea typeface="Lato"/>
                <a:cs typeface="Lato"/>
                <a:sym typeface="Lato"/>
              </a:rPr>
              <a:t>e</a:t>
            </a:r>
            <a:r>
              <a:rPr lang="es-MX" sz="1800" b="1" i="0" u="none" strike="noStrike" cap="none" dirty="0">
                <a:solidFill>
                  <a:schemeClr val="tx1"/>
                </a:solidFill>
                <a:latin typeface="+mj-lt"/>
                <a:ea typeface="Lato"/>
                <a:cs typeface="Lato"/>
                <a:sym typeface="Lato"/>
              </a:rPr>
              <a:t>l principio</a:t>
            </a:r>
            <a:r>
              <a:rPr lang="es-MX" sz="1800" b="0" i="0" u="none" strike="noStrike" cap="none" dirty="0">
                <a:solidFill>
                  <a:schemeClr val="tx1"/>
                </a:solidFill>
                <a:latin typeface="+mj-lt"/>
                <a:ea typeface="Lato"/>
                <a:cs typeface="Lato"/>
                <a:sym typeface="Lato"/>
              </a:rPr>
              <a:t>, para que puedar comunicar en el idioma más rápidamente.</a:t>
            </a:r>
            <a:endParaRPr sz="1800" b="0" i="0" u="none" strike="noStrike" cap="none" dirty="0">
              <a:solidFill>
                <a:schemeClr val="tx1"/>
              </a:solidFill>
              <a:latin typeface="+mj-lt"/>
              <a:sym typeface="Arial"/>
            </a:endParaRPr>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136">
                                            <p:txEl>
                                              <p:pRg st="2" end="2"/>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136">
                                            <p:txEl>
                                              <p:pRg st="4" end="4"/>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136">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34"/>
        <p:cNvGrpSpPr/>
        <p:nvPr/>
      </p:nvGrpSpPr>
      <p:grpSpPr>
        <a:xfrm>
          <a:off x="0" y="0"/>
          <a:ext cx="0" cy="0"/>
          <a:chOff x="0" y="0"/>
          <a:chExt cx="0" cy="0"/>
        </a:xfrm>
      </p:grpSpPr>
      <p:sp>
        <p:nvSpPr>
          <p:cNvPr id="135" name="Google Shape;135;p3"/>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endParaRPr sz="2600" b="0" i="0" u="none" strike="noStrike" cap="none" dirty="0">
              <a:latin typeface="Arial"/>
              <a:ea typeface="Arial"/>
              <a:cs typeface="Arial"/>
              <a:sym typeface="Arial"/>
            </a:endParaRPr>
          </a:p>
        </p:txBody>
      </p:sp>
      <p:sp>
        <p:nvSpPr>
          <p:cNvPr id="136" name="Google Shape;136;p3"/>
          <p:cNvSpPr/>
          <p:nvPr/>
        </p:nvSpPr>
        <p:spPr>
          <a:xfrm>
            <a:off x="729360" y="2079000"/>
            <a:ext cx="7688160" cy="2260440"/>
          </a:xfrm>
          <a:prstGeom prst="rect">
            <a:avLst/>
          </a:prstGeom>
          <a:noFill/>
          <a:ln>
            <a:noFill/>
          </a:ln>
        </p:spPr>
        <p:txBody>
          <a:bodyPr spcFirstLastPara="1" wrap="square" lIns="90000" tIns="91425" rIns="90000" bIns="91425" anchor="t" anchorCtr="0">
            <a:noAutofit/>
          </a:bodyPr>
          <a:lstStyle/>
          <a:p>
            <a:pPr marR="0" lvl="0" algn="ctr" rtl="0">
              <a:lnSpc>
                <a:spcPct val="115000"/>
              </a:lnSpc>
              <a:spcBef>
                <a:spcPts val="0"/>
              </a:spcBef>
              <a:spcAft>
                <a:spcPts val="0"/>
              </a:spcAft>
            </a:pPr>
            <a:r>
              <a:rPr lang="es-MX" sz="3200" b="1" dirty="0">
                <a:solidFill>
                  <a:schemeClr val="tx1"/>
                </a:solidFill>
                <a:latin typeface="+mj-lt"/>
                <a:sym typeface="Lato"/>
              </a:rPr>
              <a:t>DEMOSTRACIÓN</a:t>
            </a:r>
            <a:endParaRPr lang="es-MX" sz="3200" b="1" i="1" dirty="0">
              <a:solidFill>
                <a:schemeClr val="tx1"/>
              </a:solidFill>
              <a:latin typeface="+mj-lt"/>
              <a:sym typeface="Lato"/>
            </a:endParaRPr>
          </a:p>
          <a:p>
            <a:pPr marR="0" lvl="0" algn="ctr" rtl="0">
              <a:lnSpc>
                <a:spcPct val="115000"/>
              </a:lnSpc>
              <a:spcBef>
                <a:spcPts val="0"/>
              </a:spcBef>
              <a:spcAft>
                <a:spcPts val="0"/>
              </a:spcAft>
            </a:pPr>
            <a:r>
              <a:rPr lang="es-MX" sz="3200" b="1" i="1" u="none" strike="noStrike" cap="none" dirty="0">
                <a:solidFill>
                  <a:schemeClr val="tx1"/>
                </a:solidFill>
                <a:latin typeface="+mj-lt"/>
                <a:sym typeface="Lato"/>
              </a:rPr>
              <a:t>Cómo manejar obje</a:t>
            </a:r>
            <a:r>
              <a:rPr lang="es-MX" sz="3200" b="1" i="1" dirty="0">
                <a:solidFill>
                  <a:schemeClr val="tx1"/>
                </a:solidFill>
                <a:latin typeface="+mj-lt"/>
                <a:sym typeface="Lato"/>
              </a:rPr>
              <a:t>tos en inglés</a:t>
            </a:r>
            <a:endParaRPr sz="3200" b="0" i="1" u="none" strike="noStrike" cap="none" dirty="0">
              <a:solidFill>
                <a:schemeClr val="tx1"/>
              </a:solidFill>
              <a:latin typeface="+mj-lt"/>
              <a:sym typeface="Arial"/>
            </a:endParaRPr>
          </a:p>
        </p:txBody>
      </p:sp>
    </p:spTree>
    <p:extLst>
      <p:ext uri="{BB962C8B-B14F-4D97-AF65-F5344CB8AC3E}">
        <p14:creationId xmlns:p14="http://schemas.microsoft.com/office/powerpoint/2010/main" val="7306014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58"/>
        <p:cNvGrpSpPr/>
        <p:nvPr/>
      </p:nvGrpSpPr>
      <p:grpSpPr>
        <a:xfrm>
          <a:off x="0" y="0"/>
          <a:ext cx="0" cy="0"/>
          <a:chOff x="0" y="0"/>
          <a:chExt cx="0" cy="0"/>
        </a:xfrm>
      </p:grpSpPr>
      <p:sp>
        <p:nvSpPr>
          <p:cNvPr id="159" name="Google Shape;159;p7"/>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defTabSz="914400" rtl="0" eaLnBrk="1" fontAlgn="auto" latinLnBrk="0" hangingPunct="1">
              <a:lnSpc>
                <a:spcPct val="115000"/>
              </a:lnSpc>
              <a:spcBef>
                <a:spcPts val="0"/>
              </a:spcBef>
              <a:spcAft>
                <a:spcPts val="0"/>
              </a:spcAft>
              <a:buClr>
                <a:srgbClr val="000000"/>
              </a:buClr>
              <a:buSzTx/>
              <a:buFont typeface="Arial"/>
              <a:buNone/>
              <a:tabLst/>
              <a:defRPr/>
            </a:pPr>
            <a:r>
              <a:rPr kumimoji="0" lang="es-MX" sz="2600" b="1" i="0" u="none" strike="noStrike" kern="0" cap="none" spc="0" normalizeH="0" baseline="0" noProof="0">
                <a:ln>
                  <a:noFill/>
                </a:ln>
                <a:solidFill>
                  <a:srgbClr val="1A1A1A"/>
                </a:solidFill>
                <a:effectLst/>
                <a:uLnTx/>
                <a:uFillTx/>
                <a:latin typeface="Raleway"/>
                <a:ea typeface="Raleway"/>
                <a:cs typeface="Raleway"/>
                <a:sym typeface="Raleway"/>
              </a:rPr>
              <a:t>PREPARACIÓN</a:t>
            </a:r>
            <a:br>
              <a:rPr kumimoji="0" lang="es-MX" sz="1800" b="0" i="0" u="none" strike="noStrike" kern="0" cap="none" spc="0" normalizeH="0" baseline="0" noProof="0">
                <a:ln>
                  <a:noFill/>
                </a:ln>
                <a:solidFill>
                  <a:srgbClr val="000000"/>
                </a:solidFill>
                <a:effectLst/>
                <a:uLnTx/>
                <a:uFillTx/>
                <a:latin typeface="Arial"/>
                <a:ea typeface="Arial"/>
                <a:cs typeface="Arial"/>
                <a:sym typeface="Arial"/>
              </a:rPr>
            </a:br>
            <a:br>
              <a:rPr kumimoji="0" lang="es-MX" sz="1800" b="0" i="0" u="none" strike="noStrike" kern="0" cap="none" spc="0" normalizeH="0" baseline="0" noProof="0">
                <a:ln>
                  <a:noFill/>
                </a:ln>
                <a:solidFill>
                  <a:srgbClr val="000000"/>
                </a:solidFill>
                <a:effectLst/>
                <a:uLnTx/>
                <a:uFillTx/>
                <a:latin typeface="Arial"/>
                <a:ea typeface="Arial"/>
                <a:cs typeface="Arial"/>
                <a:sym typeface="Arial"/>
              </a:rPr>
            </a:br>
            <a:endParaRPr kumimoji="0" sz="2600" b="0" i="0" u="none" strike="noStrike" kern="0" cap="none" spc="0" normalizeH="0" baseline="0" noProof="0">
              <a:ln>
                <a:noFill/>
              </a:ln>
              <a:solidFill>
                <a:srgbClr val="000000"/>
              </a:solidFill>
              <a:effectLst/>
              <a:uLnTx/>
              <a:uFillTx/>
              <a:latin typeface="Arial"/>
              <a:ea typeface="Arial"/>
              <a:cs typeface="Arial"/>
              <a:sym typeface="Arial"/>
            </a:endParaRPr>
          </a:p>
        </p:txBody>
      </p:sp>
      <p:sp>
        <p:nvSpPr>
          <p:cNvPr id="160" name="Google Shape;160;p7"/>
          <p:cNvSpPr/>
          <p:nvPr/>
        </p:nvSpPr>
        <p:spPr>
          <a:xfrm>
            <a:off x="729360" y="1755731"/>
            <a:ext cx="7688160" cy="2260440"/>
          </a:xfrm>
          <a:prstGeom prst="rect">
            <a:avLst/>
          </a:prstGeom>
          <a:noFill/>
          <a:ln>
            <a:noFill/>
          </a:ln>
        </p:spPr>
        <p:txBody>
          <a:bodyPr spcFirstLastPara="1" wrap="square" lIns="90000" tIns="91425" rIns="90000" bIns="91425" anchor="t" anchorCtr="0">
            <a:noAutofit/>
          </a:bodyPr>
          <a:lstStyle/>
          <a:p>
            <a:pPr marL="0" marR="0" lvl="0" indent="0" algn="l" defTabSz="914400" rtl="0" eaLnBrk="1" fontAlgn="auto" latinLnBrk="0" hangingPunct="1">
              <a:lnSpc>
                <a:spcPct val="115000"/>
              </a:lnSpc>
              <a:spcBef>
                <a:spcPts val="0"/>
              </a:spcBef>
              <a:spcAft>
                <a:spcPts val="0"/>
              </a:spcAft>
              <a:buClr>
                <a:srgbClr val="000000"/>
              </a:buClr>
              <a:buSzTx/>
              <a:buFont typeface="Arial"/>
              <a:buNone/>
              <a:tabLst/>
              <a:defRPr/>
            </a:pPr>
            <a:r>
              <a:rPr kumimoji="0" lang="es-MX" sz="1800" b="0" i="0" u="none" strike="noStrike" kern="0" cap="none" spc="0" normalizeH="0" baseline="0" noProof="0" dirty="0">
                <a:ln>
                  <a:noFill/>
                </a:ln>
                <a:solidFill>
                  <a:srgbClr val="000000"/>
                </a:solidFill>
                <a:effectLst/>
                <a:uLnTx/>
                <a:uFillTx/>
                <a:latin typeface="Arial"/>
                <a:ea typeface="Lato"/>
                <a:cs typeface="Lato"/>
                <a:sym typeface="Lato"/>
              </a:rPr>
              <a:t>Los maestros eligen un tema y seleccionan entre 7 y 10 palabras relacionadas con el tema para la lección.</a:t>
            </a:r>
            <a:endParaRPr lang="es-MX" sz="1800" dirty="0">
              <a:ea typeface="Lato"/>
            </a:endParaRPr>
          </a:p>
          <a:p>
            <a:pPr marL="285750" marR="0" lvl="0" indent="-285750" algn="l" defTabSz="914400" rtl="0" eaLnBrk="1" fontAlgn="auto" latinLnBrk="0" hangingPunct="1">
              <a:lnSpc>
                <a:spcPct val="115000"/>
              </a:lnSpc>
              <a:spcBef>
                <a:spcPts val="0"/>
              </a:spcBef>
              <a:spcAft>
                <a:spcPts val="0"/>
              </a:spcAft>
              <a:buClr>
                <a:srgbClr val="000000"/>
              </a:buClr>
              <a:buSzTx/>
              <a:buFont typeface="Arial" panose="020B0604020202020204" pitchFamily="34" charset="0"/>
              <a:buChar char="•"/>
              <a:tabLst/>
              <a:defRPr/>
            </a:pPr>
            <a:r>
              <a:rPr kumimoji="0" lang="es-MX" sz="1800" b="0" i="0" u="none" strike="noStrike" kern="0" cap="none" spc="0" normalizeH="0" baseline="0" noProof="0" dirty="0">
                <a:ln>
                  <a:noFill/>
                </a:ln>
                <a:solidFill>
                  <a:srgbClr val="000000"/>
                </a:solidFill>
                <a:effectLst/>
                <a:uLnTx/>
                <a:uFillTx/>
                <a:latin typeface="Arial"/>
                <a:ea typeface="Lato"/>
                <a:cs typeface="Lato"/>
                <a:sym typeface="Lato"/>
              </a:rPr>
              <a:t>Lo mejor es utilizar </a:t>
            </a:r>
            <a:r>
              <a:rPr kumimoji="0" lang="es-MX" sz="1800" b="1" i="0" u="none" strike="noStrike" kern="0" cap="none" spc="0" normalizeH="0" baseline="0" noProof="0" dirty="0">
                <a:ln>
                  <a:noFill/>
                </a:ln>
                <a:solidFill>
                  <a:srgbClr val="000000"/>
                </a:solidFill>
                <a:effectLst/>
                <a:uLnTx/>
                <a:uFillTx/>
                <a:latin typeface="Arial"/>
                <a:ea typeface="Lato"/>
                <a:cs typeface="Lato"/>
                <a:sym typeface="Lato"/>
              </a:rPr>
              <a:t>una combinación</a:t>
            </a:r>
            <a:r>
              <a:rPr kumimoji="0" lang="es-MX" sz="1800" b="0" i="0" u="none" strike="noStrike" kern="0" cap="none" spc="0" normalizeH="0" baseline="0" noProof="0" dirty="0">
                <a:ln>
                  <a:noFill/>
                </a:ln>
                <a:solidFill>
                  <a:srgbClr val="000000"/>
                </a:solidFill>
                <a:effectLst/>
                <a:uLnTx/>
                <a:uFillTx/>
                <a:latin typeface="Arial"/>
                <a:ea typeface="Lato"/>
                <a:cs typeface="Lato"/>
                <a:sym typeface="Lato"/>
              </a:rPr>
              <a:t> de palabras para acciones (p.e. verbos), palabras para cosas (sustantivos), y palabras descriptivas (p.e. adjectivos).</a:t>
            </a:r>
          </a:p>
          <a:p>
            <a:pPr marL="285750" marR="0" lvl="0" indent="-285750" algn="l" defTabSz="914400" rtl="0" eaLnBrk="1" fontAlgn="auto" latinLnBrk="0" hangingPunct="1">
              <a:lnSpc>
                <a:spcPct val="115000"/>
              </a:lnSpc>
              <a:spcBef>
                <a:spcPts val="0"/>
              </a:spcBef>
              <a:spcAft>
                <a:spcPts val="0"/>
              </a:spcAft>
              <a:buClr>
                <a:srgbClr val="000000"/>
              </a:buClr>
              <a:buSzTx/>
              <a:buFont typeface="Arial" panose="020B0604020202020204" pitchFamily="34" charset="0"/>
              <a:buChar char="•"/>
              <a:tabLst/>
              <a:defRPr/>
            </a:pPr>
            <a:endParaRPr lang="es-MX" sz="1800" dirty="0">
              <a:sym typeface="Lato"/>
            </a:endParaRPr>
          </a:p>
          <a:p>
            <a:pPr marL="285750" marR="0" lvl="0" indent="-285750" algn="l" defTabSz="914400" rtl="0" eaLnBrk="1" fontAlgn="auto" latinLnBrk="0" hangingPunct="1">
              <a:lnSpc>
                <a:spcPct val="115000"/>
              </a:lnSpc>
              <a:spcBef>
                <a:spcPts val="0"/>
              </a:spcBef>
              <a:spcAft>
                <a:spcPts val="0"/>
              </a:spcAft>
              <a:buClr>
                <a:srgbClr val="000000"/>
              </a:buClr>
              <a:buSzTx/>
              <a:buFont typeface="Arial" panose="020B0604020202020204" pitchFamily="34" charset="0"/>
              <a:buChar char="•"/>
              <a:tabLst/>
              <a:defRPr/>
            </a:pPr>
            <a:r>
              <a:rPr kumimoji="0" lang="es-MX" sz="1800" b="0" i="0" u="none" strike="noStrike" kern="0" cap="none" spc="0" normalizeH="0" baseline="0" noProof="0" dirty="0">
                <a:ln>
                  <a:noFill/>
                </a:ln>
                <a:solidFill>
                  <a:srgbClr val="000000"/>
                </a:solidFill>
                <a:effectLst/>
                <a:uLnTx/>
                <a:uFillTx/>
                <a:latin typeface="Arial"/>
                <a:cs typeface="Arial"/>
                <a:sym typeface="Lato"/>
              </a:rPr>
              <a:t>Típicamente los temas se tratan de </a:t>
            </a:r>
            <a:r>
              <a:rPr kumimoji="0" lang="es-MX" sz="1800" b="1" i="0" u="none" strike="noStrike" kern="0" cap="none" spc="0" normalizeH="0" baseline="0" noProof="0" dirty="0">
                <a:ln>
                  <a:noFill/>
                </a:ln>
                <a:solidFill>
                  <a:srgbClr val="000000"/>
                </a:solidFill>
                <a:effectLst/>
                <a:uLnTx/>
                <a:uFillTx/>
                <a:latin typeface="Arial"/>
                <a:cs typeface="Arial"/>
                <a:sym typeface="Lato"/>
              </a:rPr>
              <a:t>situaciones comunes</a:t>
            </a:r>
            <a:r>
              <a:rPr kumimoji="0" lang="es-MX" sz="1800" b="0" i="0" u="none" strike="noStrike" kern="0" cap="none" spc="0" normalizeH="0" baseline="0" noProof="0" dirty="0">
                <a:ln>
                  <a:noFill/>
                </a:ln>
                <a:solidFill>
                  <a:srgbClr val="000000"/>
                </a:solidFill>
                <a:effectLst/>
                <a:uLnTx/>
                <a:uFillTx/>
                <a:latin typeface="Arial"/>
                <a:cs typeface="Arial"/>
                <a:sym typeface="Lato"/>
              </a:rPr>
              <a:t>, para que los estudiantes aprenden </a:t>
            </a:r>
            <a:r>
              <a:rPr kumimoji="0" lang="es-MX" sz="1800" b="1" i="0" u="none" strike="noStrike" kern="0" cap="none" spc="0" normalizeH="0" baseline="0" noProof="0" dirty="0">
                <a:ln>
                  <a:noFill/>
                </a:ln>
                <a:solidFill>
                  <a:srgbClr val="000000"/>
                </a:solidFill>
                <a:effectLst/>
                <a:uLnTx/>
                <a:uFillTx/>
                <a:latin typeface="Arial"/>
                <a:cs typeface="Arial"/>
                <a:sym typeface="Lato"/>
              </a:rPr>
              <a:t>comunicar en el idioma en el mundo real</a:t>
            </a:r>
            <a:r>
              <a:rPr kumimoji="0" lang="es-MX" sz="1800" b="0" i="0" u="none" strike="noStrike" kern="0" cap="none" spc="0" normalizeH="0" baseline="0" noProof="0" dirty="0">
                <a:ln>
                  <a:noFill/>
                </a:ln>
                <a:solidFill>
                  <a:srgbClr val="000000"/>
                </a:solidFill>
                <a:effectLst/>
                <a:uLnTx/>
                <a:uFillTx/>
                <a:latin typeface="Arial"/>
                <a:cs typeface="Arial"/>
                <a:sym typeface="Lato"/>
              </a:rPr>
              <a:t> (p.e. en el mercado).</a:t>
            </a:r>
            <a:endParaRPr kumimoji="0" sz="1800" b="0" i="0" u="none" strike="noStrike" kern="0" cap="none" spc="0" normalizeH="0" baseline="0" noProof="0" dirty="0">
              <a:ln>
                <a:noFill/>
              </a:ln>
              <a:solidFill>
                <a:srgbClr val="000000"/>
              </a:solidFill>
              <a:effectLst/>
              <a:uLnTx/>
              <a:uFillTx/>
              <a:latin typeface="Arial"/>
              <a:cs typeface="Arial"/>
              <a:sym typeface="Arial"/>
            </a:endParaRPr>
          </a:p>
          <a:p>
            <a:pPr marL="0" marR="0" lvl="0" indent="0" algn="l" defTabSz="914400" rtl="0" eaLnBrk="1" fontAlgn="auto" latinLnBrk="0" hangingPunct="1">
              <a:lnSpc>
                <a:spcPct val="115000"/>
              </a:lnSpc>
              <a:spcBef>
                <a:spcPts val="1599"/>
              </a:spcBef>
              <a:spcAft>
                <a:spcPts val="0"/>
              </a:spcAft>
              <a:buClr>
                <a:srgbClr val="000000"/>
              </a:buClr>
              <a:buSzTx/>
              <a:buFont typeface="Arial"/>
              <a:buNone/>
              <a:tabLst/>
              <a:defRPr/>
            </a:pPr>
            <a:endParaRPr kumimoji="0" sz="1800" b="0" i="0" u="none" strike="noStrike" kern="0" cap="none" spc="0" normalizeH="0" baseline="0" noProof="0" dirty="0">
              <a:ln>
                <a:noFill/>
              </a:ln>
              <a:solidFill>
                <a:srgbClr val="000000"/>
              </a:solidFill>
              <a:effectLst/>
              <a:uLnTx/>
              <a:uFillTx/>
              <a:latin typeface="Arial"/>
              <a:ea typeface="Arial"/>
              <a:cs typeface="Arial"/>
              <a:sym typeface="Arial"/>
            </a:endParaRPr>
          </a:p>
          <a:p>
            <a:pPr marL="0" marR="0" lvl="0" indent="0" algn="l" defTabSz="914400" rtl="0" eaLnBrk="1" fontAlgn="auto" latinLnBrk="0" hangingPunct="1">
              <a:lnSpc>
                <a:spcPct val="115000"/>
              </a:lnSpc>
              <a:spcBef>
                <a:spcPts val="1599"/>
              </a:spcBef>
              <a:spcAft>
                <a:spcPts val="0"/>
              </a:spcAft>
              <a:buClr>
                <a:srgbClr val="000000"/>
              </a:buClr>
              <a:buSzTx/>
              <a:buFont typeface="Arial"/>
              <a:buNone/>
              <a:tabLst/>
              <a:defRPr/>
            </a:pPr>
            <a:endParaRPr kumimoji="0" sz="1800" b="0" i="0" u="none" strike="noStrike" kern="0" cap="none" spc="0" normalizeH="0" baseline="0" noProof="0" dirty="0">
              <a:ln>
                <a:noFill/>
              </a:ln>
              <a:solidFill>
                <a:srgbClr val="000000"/>
              </a:solidFill>
              <a:effectLst/>
              <a:uLnTx/>
              <a:uFillTx/>
              <a:latin typeface="Arial"/>
              <a:ea typeface="Arial"/>
              <a:cs typeface="Arial"/>
              <a:sym typeface="Arial"/>
            </a:endParaRPr>
          </a:p>
          <a:p>
            <a:pPr marL="0" marR="0" lvl="0" indent="0" algn="l" defTabSz="914400" rtl="0" eaLnBrk="1" fontAlgn="auto" latinLnBrk="0" hangingPunct="1">
              <a:lnSpc>
                <a:spcPct val="115000"/>
              </a:lnSpc>
              <a:spcBef>
                <a:spcPts val="1599"/>
              </a:spcBef>
              <a:spcAft>
                <a:spcPts val="0"/>
              </a:spcAft>
              <a:buClr>
                <a:srgbClr val="000000"/>
              </a:buClr>
              <a:buSzTx/>
              <a:buFont typeface="Arial"/>
              <a:buNone/>
              <a:tabLst/>
              <a:defRPr/>
            </a:pPr>
            <a:endParaRPr kumimoji="0" sz="1800" b="0" i="0" u="none" strike="noStrike" kern="0" cap="none" spc="0" normalizeH="0" baseline="0" noProof="0" dirty="0">
              <a:ln>
                <a:noFill/>
              </a:ln>
              <a:solidFill>
                <a:srgbClr val="000000"/>
              </a:solidFill>
              <a:effectLst/>
              <a:uLnTx/>
              <a:uFillTx/>
              <a:latin typeface="Arial"/>
              <a:ea typeface="Arial"/>
              <a:cs typeface="Arial"/>
              <a:sym typeface="Arial"/>
            </a:endParaRPr>
          </a:p>
        </p:txBody>
      </p:sp>
    </p:spTree>
    <p:extLst>
      <p:ext uri="{BB962C8B-B14F-4D97-AF65-F5344CB8AC3E}">
        <p14:creationId xmlns:p14="http://schemas.microsoft.com/office/powerpoint/2010/main" val="106753519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64"/>
        <p:cNvGrpSpPr/>
        <p:nvPr/>
      </p:nvGrpSpPr>
      <p:grpSpPr>
        <a:xfrm>
          <a:off x="0" y="0"/>
          <a:ext cx="0" cy="0"/>
          <a:chOff x="0" y="0"/>
          <a:chExt cx="0" cy="0"/>
        </a:xfrm>
      </p:grpSpPr>
      <p:sp>
        <p:nvSpPr>
          <p:cNvPr id="165" name="Google Shape;165;p8"/>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defTabSz="914400" rtl="0" eaLnBrk="1" fontAlgn="auto" latinLnBrk="0" hangingPunct="1">
              <a:lnSpc>
                <a:spcPct val="115000"/>
              </a:lnSpc>
              <a:spcBef>
                <a:spcPts val="0"/>
              </a:spcBef>
              <a:spcAft>
                <a:spcPts val="0"/>
              </a:spcAft>
              <a:buClr>
                <a:srgbClr val="000000"/>
              </a:buClr>
              <a:buSzTx/>
              <a:buFont typeface="Arial"/>
              <a:buNone/>
              <a:tabLst/>
              <a:defRPr/>
            </a:pPr>
            <a:r>
              <a:rPr kumimoji="0" lang="es-MX" sz="2600" b="1" i="0" u="none" strike="noStrike" kern="0" cap="none" spc="0" normalizeH="0" baseline="0" noProof="0">
                <a:ln>
                  <a:noFill/>
                </a:ln>
                <a:solidFill>
                  <a:srgbClr val="1A1A1A"/>
                </a:solidFill>
                <a:effectLst/>
                <a:uLnTx/>
                <a:uFillTx/>
                <a:latin typeface="Raleway"/>
                <a:ea typeface="Raleway"/>
                <a:cs typeface="Raleway"/>
                <a:sym typeface="Raleway"/>
              </a:rPr>
              <a:t>PRESENTACIÓN</a:t>
            </a:r>
            <a:br>
              <a:rPr kumimoji="0" lang="es-MX" sz="1800" b="0" i="0" u="none" strike="noStrike" kern="0" cap="none" spc="0" normalizeH="0" baseline="0" noProof="0">
                <a:ln>
                  <a:noFill/>
                </a:ln>
                <a:solidFill>
                  <a:srgbClr val="000000"/>
                </a:solidFill>
                <a:effectLst/>
                <a:uLnTx/>
                <a:uFillTx/>
                <a:latin typeface="Arial"/>
                <a:ea typeface="Arial"/>
                <a:cs typeface="Arial"/>
                <a:sym typeface="Arial"/>
              </a:rPr>
            </a:br>
            <a:endParaRPr kumimoji="0" sz="2600" b="0" i="0" u="none" strike="noStrike" kern="0" cap="none" spc="0" normalizeH="0" baseline="0" noProof="0">
              <a:ln>
                <a:noFill/>
              </a:ln>
              <a:solidFill>
                <a:srgbClr val="000000"/>
              </a:solidFill>
              <a:effectLst/>
              <a:uLnTx/>
              <a:uFillTx/>
              <a:latin typeface="Arial"/>
              <a:ea typeface="Arial"/>
              <a:cs typeface="Arial"/>
              <a:sym typeface="Arial"/>
            </a:endParaRPr>
          </a:p>
        </p:txBody>
      </p:sp>
      <p:sp>
        <p:nvSpPr>
          <p:cNvPr id="166" name="Google Shape;166;p8"/>
          <p:cNvSpPr/>
          <p:nvPr/>
        </p:nvSpPr>
        <p:spPr>
          <a:xfrm>
            <a:off x="729360" y="1774199"/>
            <a:ext cx="7688160" cy="2260440"/>
          </a:xfrm>
          <a:prstGeom prst="rect">
            <a:avLst/>
          </a:prstGeom>
          <a:noFill/>
          <a:ln>
            <a:noFill/>
          </a:ln>
        </p:spPr>
        <p:txBody>
          <a:bodyPr spcFirstLastPara="1" wrap="square" lIns="90000" tIns="91425" rIns="90000" bIns="91425" anchor="t" anchorCtr="0">
            <a:noAutofit/>
          </a:bodyPr>
          <a:lstStyle/>
          <a:p>
            <a:pPr marL="0" marR="0" lvl="0" indent="0" algn="l" defTabSz="914400" rtl="0" eaLnBrk="1" fontAlgn="auto" latinLnBrk="0" hangingPunct="1">
              <a:lnSpc>
                <a:spcPct val="115000"/>
              </a:lnSpc>
              <a:spcBef>
                <a:spcPts val="0"/>
              </a:spcBef>
              <a:spcAft>
                <a:spcPts val="0"/>
              </a:spcAft>
              <a:buClr>
                <a:srgbClr val="000000"/>
              </a:buClr>
              <a:buSzTx/>
              <a:buFont typeface="Arial"/>
              <a:buNone/>
              <a:tabLst/>
              <a:defRPr/>
            </a:pPr>
            <a:r>
              <a:rPr kumimoji="0" lang="es-MX" sz="1800" b="0" i="0" u="none" strike="noStrike" kern="0" cap="none" spc="0" normalizeH="0" baseline="0" noProof="0" dirty="0">
                <a:ln>
                  <a:noFill/>
                </a:ln>
                <a:solidFill>
                  <a:srgbClr val="000000"/>
                </a:solidFill>
                <a:effectLst/>
                <a:uLnTx/>
                <a:uFillTx/>
                <a:latin typeface="Arial"/>
                <a:ea typeface="Lato"/>
                <a:cs typeface="Lato"/>
                <a:sym typeface="Lato"/>
              </a:rPr>
              <a:t>Los maestros </a:t>
            </a:r>
            <a:r>
              <a:rPr kumimoji="0" lang="es-MX" sz="1800" b="1" i="0" u="none" strike="noStrike" kern="0" cap="none" spc="0" normalizeH="0" baseline="0" noProof="0" dirty="0">
                <a:ln>
                  <a:noFill/>
                </a:ln>
                <a:solidFill>
                  <a:srgbClr val="000000"/>
                </a:solidFill>
                <a:effectLst/>
                <a:uLnTx/>
                <a:uFillTx/>
                <a:latin typeface="Arial"/>
                <a:ea typeface="Lato"/>
                <a:cs typeface="Lato"/>
                <a:sym typeface="Lato"/>
              </a:rPr>
              <a:t>hacen un diálogo </a:t>
            </a:r>
            <a:r>
              <a:rPr kumimoji="0" lang="es-MX" sz="1800" b="0" i="0" u="none" strike="noStrike" kern="0" cap="none" spc="0" normalizeH="0" baseline="0" noProof="0" dirty="0">
                <a:ln>
                  <a:noFill/>
                </a:ln>
                <a:solidFill>
                  <a:srgbClr val="000000"/>
                </a:solidFill>
                <a:effectLst/>
                <a:uLnTx/>
                <a:uFillTx/>
                <a:latin typeface="Arial"/>
                <a:ea typeface="Lato"/>
                <a:cs typeface="Lato"/>
                <a:sym typeface="Lato"/>
              </a:rPr>
              <a:t>para ilustrar el nuevo vocabulario.</a:t>
            </a:r>
            <a:endParaRPr lang="es-MX" sz="1800" dirty="0">
              <a:ea typeface="Lato"/>
            </a:endParaRPr>
          </a:p>
          <a:p>
            <a:pPr marL="285750" marR="0" lvl="0" indent="-285750" algn="l" defTabSz="914400" rtl="0" eaLnBrk="1" fontAlgn="auto" latinLnBrk="0" hangingPunct="1">
              <a:lnSpc>
                <a:spcPct val="115000"/>
              </a:lnSpc>
              <a:spcBef>
                <a:spcPts val="0"/>
              </a:spcBef>
              <a:spcAft>
                <a:spcPts val="0"/>
              </a:spcAft>
              <a:buClr>
                <a:srgbClr val="000000"/>
              </a:buClr>
              <a:buSzTx/>
              <a:buFont typeface="Arial" panose="020B0604020202020204" pitchFamily="34" charset="0"/>
              <a:buChar char="•"/>
              <a:tabLst/>
              <a:defRPr/>
            </a:pPr>
            <a:endParaRPr kumimoji="0" lang="es-MX" sz="1800" b="0" i="0" u="none" strike="noStrike" kern="0" cap="none" spc="0" normalizeH="0" baseline="0" noProof="0" dirty="0">
              <a:ln>
                <a:noFill/>
              </a:ln>
              <a:solidFill>
                <a:srgbClr val="000000"/>
              </a:solidFill>
              <a:effectLst/>
              <a:uLnTx/>
              <a:uFillTx/>
              <a:latin typeface="Arial"/>
              <a:ea typeface="Lato"/>
              <a:cs typeface="Lato"/>
              <a:sym typeface="Lato"/>
            </a:endParaRPr>
          </a:p>
          <a:p>
            <a:pPr marL="285750" marR="0" lvl="0" indent="-285750" algn="l" defTabSz="914400" rtl="0" eaLnBrk="1" fontAlgn="auto" latinLnBrk="0" hangingPunct="1">
              <a:lnSpc>
                <a:spcPct val="115000"/>
              </a:lnSpc>
              <a:spcBef>
                <a:spcPts val="0"/>
              </a:spcBef>
              <a:spcAft>
                <a:spcPts val="0"/>
              </a:spcAft>
              <a:buClr>
                <a:srgbClr val="000000"/>
              </a:buClr>
              <a:buSzTx/>
              <a:buFont typeface="Arial" panose="020B0604020202020204" pitchFamily="34" charset="0"/>
              <a:buChar char="•"/>
              <a:tabLst/>
              <a:defRPr/>
            </a:pPr>
            <a:r>
              <a:rPr kumimoji="0" lang="es-MX" sz="1800" b="0" i="0" u="none" strike="noStrike" kern="0" cap="none" spc="0" normalizeH="0" baseline="0" noProof="0" dirty="0">
                <a:ln>
                  <a:noFill/>
                </a:ln>
                <a:solidFill>
                  <a:srgbClr val="000000"/>
                </a:solidFill>
                <a:effectLst/>
                <a:uLnTx/>
                <a:uFillTx/>
                <a:latin typeface="Arial"/>
                <a:ea typeface="Lato"/>
                <a:cs typeface="Lato"/>
                <a:sym typeface="Lato"/>
              </a:rPr>
              <a:t>Idealmente, el diálogo es muy simple y incluye solamente las palabras seleccionadas para la lección.</a:t>
            </a:r>
            <a:endParaRPr lang="es-MX" sz="1800" dirty="0">
              <a:ea typeface="Lato"/>
            </a:endParaRPr>
          </a:p>
          <a:p>
            <a:pPr marL="285750" marR="0" lvl="0" indent="-285750" algn="l" defTabSz="914400" rtl="0" eaLnBrk="1" fontAlgn="auto" latinLnBrk="0" hangingPunct="1">
              <a:lnSpc>
                <a:spcPct val="115000"/>
              </a:lnSpc>
              <a:spcBef>
                <a:spcPts val="0"/>
              </a:spcBef>
              <a:spcAft>
                <a:spcPts val="0"/>
              </a:spcAft>
              <a:buClr>
                <a:srgbClr val="000000"/>
              </a:buClr>
              <a:buSzTx/>
              <a:buFont typeface="Arial" panose="020B0604020202020204" pitchFamily="34" charset="0"/>
              <a:buChar char="•"/>
              <a:tabLst/>
              <a:defRPr/>
            </a:pPr>
            <a:endParaRPr kumimoji="0" lang="es-MX" sz="1800" b="0" i="0" u="none" strike="noStrike" kern="0" cap="none" spc="0" normalizeH="0" baseline="0" noProof="0" dirty="0">
              <a:ln>
                <a:noFill/>
              </a:ln>
              <a:solidFill>
                <a:srgbClr val="000000"/>
              </a:solidFill>
              <a:effectLst/>
              <a:uLnTx/>
              <a:uFillTx/>
              <a:latin typeface="Arial"/>
              <a:ea typeface="Lato"/>
              <a:cs typeface="Lato"/>
              <a:sym typeface="Lato"/>
            </a:endParaRPr>
          </a:p>
          <a:p>
            <a:pPr marL="285750" marR="0" lvl="0" indent="-285750" algn="l" defTabSz="914400" rtl="0" eaLnBrk="1" fontAlgn="auto" latinLnBrk="0" hangingPunct="1">
              <a:lnSpc>
                <a:spcPct val="115000"/>
              </a:lnSpc>
              <a:spcBef>
                <a:spcPts val="0"/>
              </a:spcBef>
              <a:spcAft>
                <a:spcPts val="0"/>
              </a:spcAft>
              <a:buClr>
                <a:srgbClr val="000000"/>
              </a:buClr>
              <a:buSzTx/>
              <a:buFont typeface="Arial" panose="020B0604020202020204" pitchFamily="34" charset="0"/>
              <a:buChar char="•"/>
              <a:tabLst/>
              <a:defRPr/>
            </a:pPr>
            <a:r>
              <a:rPr kumimoji="0" lang="es-MX" sz="1800" b="0" i="0" u="none" strike="noStrike" kern="0" cap="none" spc="0" normalizeH="0" baseline="0" noProof="0" dirty="0">
                <a:ln>
                  <a:noFill/>
                </a:ln>
                <a:solidFill>
                  <a:srgbClr val="000000"/>
                </a:solidFill>
                <a:effectLst/>
                <a:uLnTx/>
                <a:uFillTx/>
                <a:latin typeface="Arial"/>
                <a:ea typeface="Lato"/>
                <a:cs typeface="Lato"/>
                <a:sym typeface="Lato"/>
              </a:rPr>
              <a:t>Idealmente, las palabras incluyen acciones, </a:t>
            </a:r>
            <a:r>
              <a:rPr lang="es-MX" sz="1800" dirty="0">
                <a:ea typeface="Lato"/>
                <a:cs typeface="Lato"/>
                <a:sym typeface="Lato"/>
              </a:rPr>
              <a:t>objetos</a:t>
            </a:r>
            <a:r>
              <a:rPr kumimoji="0" lang="es-MX" sz="1800" b="0" i="0" u="none" strike="noStrike" kern="0" cap="none" spc="0" normalizeH="0" baseline="0" noProof="0" dirty="0">
                <a:ln>
                  <a:noFill/>
                </a:ln>
                <a:solidFill>
                  <a:srgbClr val="000000"/>
                </a:solidFill>
                <a:effectLst/>
                <a:uLnTx/>
                <a:uFillTx/>
                <a:latin typeface="Arial"/>
                <a:ea typeface="Lato"/>
                <a:cs typeface="Lato"/>
                <a:sym typeface="Lato"/>
              </a:rPr>
              <a:t>, y descripciones que </a:t>
            </a:r>
            <a:r>
              <a:rPr kumimoji="0" lang="es-MX" sz="1800" b="1" i="0" u="none" strike="noStrike" kern="0" cap="none" spc="0" normalizeH="0" baseline="0" noProof="0" dirty="0">
                <a:ln>
                  <a:noFill/>
                </a:ln>
                <a:solidFill>
                  <a:srgbClr val="000000"/>
                </a:solidFill>
                <a:effectLst/>
                <a:uLnTx/>
                <a:uFillTx/>
                <a:latin typeface="Arial"/>
                <a:ea typeface="Lato"/>
                <a:cs typeface="Lato"/>
                <a:sym typeface="Lato"/>
              </a:rPr>
              <a:t>pueden ser mostradas físicamente </a:t>
            </a:r>
            <a:r>
              <a:rPr kumimoji="0" lang="es-MX" sz="1800" b="0" i="0" u="none" strike="noStrike" kern="0" cap="none" spc="0" normalizeH="0" baseline="0" noProof="0" dirty="0">
                <a:ln>
                  <a:noFill/>
                </a:ln>
                <a:solidFill>
                  <a:srgbClr val="000000"/>
                </a:solidFill>
                <a:effectLst/>
                <a:uLnTx/>
                <a:uFillTx/>
                <a:latin typeface="Arial"/>
                <a:ea typeface="Lato"/>
                <a:cs typeface="Lato"/>
                <a:sym typeface="Lato"/>
              </a:rPr>
              <a:t>durante el diálogo.</a:t>
            </a:r>
            <a:endParaRPr kumimoji="0" sz="1800" b="0" i="0" u="none" strike="noStrike" kern="0" cap="none" spc="0" normalizeH="0" baseline="0" noProof="0" dirty="0">
              <a:ln>
                <a:noFill/>
              </a:ln>
              <a:solidFill>
                <a:srgbClr val="000000"/>
              </a:solidFill>
              <a:effectLst/>
              <a:uLnTx/>
              <a:uFillTx/>
              <a:latin typeface="Arial"/>
              <a:cs typeface="Arial"/>
              <a:sym typeface="Arial"/>
            </a:endParaRPr>
          </a:p>
          <a:p>
            <a:pPr marL="0" marR="0" lvl="0" indent="0" algn="l" defTabSz="914400" rtl="0" eaLnBrk="1" fontAlgn="auto" latinLnBrk="0" hangingPunct="1">
              <a:lnSpc>
                <a:spcPct val="115000"/>
              </a:lnSpc>
              <a:spcBef>
                <a:spcPts val="1599"/>
              </a:spcBef>
              <a:spcAft>
                <a:spcPts val="0"/>
              </a:spcAft>
              <a:buClr>
                <a:srgbClr val="000000"/>
              </a:buClr>
              <a:buSzTx/>
              <a:buFont typeface="Arial"/>
              <a:buNone/>
              <a:tabLst/>
              <a:defRPr/>
            </a:pPr>
            <a:endParaRPr kumimoji="0" sz="1800" b="0" i="0" u="none" strike="noStrike" kern="0" cap="none" spc="0" normalizeH="0" baseline="0" noProof="0" dirty="0">
              <a:ln>
                <a:noFill/>
              </a:ln>
              <a:solidFill>
                <a:srgbClr val="000000"/>
              </a:solidFill>
              <a:effectLst/>
              <a:uLnTx/>
              <a:uFillTx/>
              <a:latin typeface="Arial"/>
              <a:ea typeface="Arial"/>
              <a:cs typeface="Arial"/>
              <a:sym typeface="Arial"/>
            </a:endParaRPr>
          </a:p>
        </p:txBody>
      </p:sp>
    </p:spTree>
    <p:extLst>
      <p:ext uri="{BB962C8B-B14F-4D97-AF65-F5344CB8AC3E}">
        <p14:creationId xmlns:p14="http://schemas.microsoft.com/office/powerpoint/2010/main" val="347390433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70"/>
        <p:cNvGrpSpPr/>
        <p:nvPr/>
      </p:nvGrpSpPr>
      <p:grpSpPr>
        <a:xfrm>
          <a:off x="0" y="0"/>
          <a:ext cx="0" cy="0"/>
          <a:chOff x="0" y="0"/>
          <a:chExt cx="0" cy="0"/>
        </a:xfrm>
      </p:grpSpPr>
      <p:sp>
        <p:nvSpPr>
          <p:cNvPr id="171" name="Google Shape;171;p9"/>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defTabSz="914400" rtl="0" eaLnBrk="1" fontAlgn="auto" latinLnBrk="0" hangingPunct="1">
              <a:lnSpc>
                <a:spcPct val="100000"/>
              </a:lnSpc>
              <a:spcBef>
                <a:spcPts val="0"/>
              </a:spcBef>
              <a:spcAft>
                <a:spcPts val="0"/>
              </a:spcAft>
              <a:buClr>
                <a:srgbClr val="000000"/>
              </a:buClr>
              <a:buSzTx/>
              <a:buFont typeface="Arial"/>
              <a:buNone/>
              <a:tabLst/>
              <a:defRPr/>
            </a:pPr>
            <a:r>
              <a:rPr kumimoji="0" lang="es-MX" sz="2600" b="1" i="0" u="none" strike="noStrike" kern="0" cap="none" spc="0" normalizeH="0" baseline="0" noProof="0">
                <a:ln>
                  <a:noFill/>
                </a:ln>
                <a:solidFill>
                  <a:srgbClr val="1A1A1A"/>
                </a:solidFill>
                <a:effectLst/>
                <a:uLnTx/>
                <a:uFillTx/>
                <a:latin typeface="Raleway"/>
                <a:ea typeface="Raleway"/>
                <a:cs typeface="Raleway"/>
                <a:sym typeface="Raleway"/>
              </a:rPr>
              <a:t>RESPUESTAS FÍSICA</a:t>
            </a:r>
            <a:endParaRPr kumimoji="0" sz="2600" b="0" i="0" u="none" strike="noStrike" kern="0" cap="none" spc="0" normalizeH="0" baseline="0" noProof="0">
              <a:ln>
                <a:noFill/>
              </a:ln>
              <a:solidFill>
                <a:srgbClr val="000000"/>
              </a:solidFill>
              <a:effectLst/>
              <a:uLnTx/>
              <a:uFillTx/>
              <a:latin typeface="Arial"/>
              <a:ea typeface="Arial"/>
              <a:cs typeface="Arial"/>
              <a:sym typeface="Arial"/>
            </a:endParaRPr>
          </a:p>
        </p:txBody>
      </p:sp>
      <p:sp>
        <p:nvSpPr>
          <p:cNvPr id="172" name="Google Shape;172;p9"/>
          <p:cNvSpPr/>
          <p:nvPr/>
        </p:nvSpPr>
        <p:spPr>
          <a:xfrm>
            <a:off x="729360" y="1755727"/>
            <a:ext cx="7688160" cy="2260440"/>
          </a:xfrm>
          <a:prstGeom prst="rect">
            <a:avLst/>
          </a:prstGeom>
          <a:noFill/>
          <a:ln>
            <a:noFill/>
          </a:ln>
        </p:spPr>
        <p:txBody>
          <a:bodyPr spcFirstLastPara="1" wrap="square" lIns="90000" tIns="91425" rIns="90000" bIns="91425" anchor="t" anchorCtr="0">
            <a:noAutofit/>
          </a:bodyPr>
          <a:lstStyle/>
          <a:p>
            <a:pPr marL="0" marR="0" lvl="0" indent="0" algn="l" defTabSz="914400" rtl="0" eaLnBrk="1" fontAlgn="auto" latinLnBrk="0" hangingPunct="1">
              <a:lnSpc>
                <a:spcPct val="115000"/>
              </a:lnSpc>
              <a:spcBef>
                <a:spcPts val="0"/>
              </a:spcBef>
              <a:spcAft>
                <a:spcPts val="0"/>
              </a:spcAft>
              <a:buClr>
                <a:srgbClr val="000000"/>
              </a:buClr>
              <a:buSzTx/>
              <a:buFont typeface="Arial"/>
              <a:buNone/>
              <a:tabLst/>
              <a:defRPr/>
            </a:pPr>
            <a:r>
              <a:rPr kumimoji="0" lang="es-ES" sz="1800" b="0" i="0" u="none" strike="noStrike" kern="0" cap="none" spc="0" normalizeH="0" baseline="0" noProof="0" dirty="0">
                <a:ln>
                  <a:noFill/>
                </a:ln>
                <a:solidFill>
                  <a:srgbClr val="000000"/>
                </a:solidFill>
                <a:effectLst/>
                <a:uLnTx/>
                <a:uFillTx/>
                <a:latin typeface="Arial"/>
                <a:ea typeface="Lato"/>
                <a:cs typeface="Lato"/>
                <a:sym typeface="Lato"/>
              </a:rPr>
              <a:t>Los maestros piden a los estudiantes </a:t>
            </a:r>
            <a:r>
              <a:rPr kumimoji="0" lang="es-ES" sz="1800" b="1" i="0" u="none" strike="noStrike" kern="0" cap="none" spc="0" normalizeH="0" baseline="0" noProof="0" dirty="0">
                <a:ln>
                  <a:noFill/>
                </a:ln>
                <a:solidFill>
                  <a:srgbClr val="000000"/>
                </a:solidFill>
                <a:effectLst/>
                <a:uLnTx/>
                <a:uFillTx/>
                <a:latin typeface="Arial"/>
                <a:ea typeface="Lato"/>
                <a:cs typeface="Lato"/>
                <a:sym typeface="Lato"/>
              </a:rPr>
              <a:t>responder físicamente </a:t>
            </a:r>
            <a:r>
              <a:rPr kumimoji="0" lang="es-ES" sz="1800" b="0" i="0" u="none" strike="noStrike" kern="0" cap="none" spc="0" normalizeH="0" baseline="0" noProof="0" dirty="0">
                <a:ln>
                  <a:noFill/>
                </a:ln>
                <a:solidFill>
                  <a:srgbClr val="000000"/>
                </a:solidFill>
                <a:effectLst/>
                <a:uLnTx/>
                <a:uFillTx/>
                <a:latin typeface="Arial"/>
                <a:ea typeface="Lato"/>
                <a:cs typeface="Lato"/>
                <a:sym typeface="Lato"/>
              </a:rPr>
              <a:t>a las nuevas palabras. </a:t>
            </a:r>
            <a:endParaRPr kumimoji="0" lang="es-ES" sz="1800" b="0" i="0" u="none" strike="noStrike" kern="0" cap="none" spc="0" normalizeH="0" baseline="0" noProof="0" dirty="0">
              <a:ln>
                <a:noFill/>
              </a:ln>
              <a:solidFill>
                <a:srgbClr val="000000"/>
              </a:solidFill>
              <a:effectLst/>
              <a:uLnTx/>
              <a:uFillTx/>
              <a:latin typeface="Arial"/>
              <a:cs typeface="Arial"/>
              <a:sym typeface="Arial"/>
            </a:endParaRPr>
          </a:p>
          <a:p>
            <a:pPr marL="0" marR="0" lvl="0" indent="0" algn="l" defTabSz="914400" rtl="0" eaLnBrk="1" fontAlgn="auto" latinLnBrk="0" hangingPunct="1">
              <a:lnSpc>
                <a:spcPct val="115000"/>
              </a:lnSpc>
              <a:spcBef>
                <a:spcPts val="0"/>
              </a:spcBef>
              <a:spcAft>
                <a:spcPts val="0"/>
              </a:spcAft>
              <a:buClr>
                <a:srgbClr val="000000"/>
              </a:buClr>
              <a:buSzTx/>
              <a:buFont typeface="Arial"/>
              <a:buNone/>
              <a:tabLst/>
              <a:defRPr/>
            </a:pPr>
            <a:endParaRPr kumimoji="0" lang="es-ES" sz="1800" b="0" i="0" u="none" strike="noStrike" kern="0" cap="none" spc="0" normalizeH="0" baseline="0" noProof="0" dirty="0">
              <a:ln>
                <a:noFill/>
              </a:ln>
              <a:solidFill>
                <a:srgbClr val="000000"/>
              </a:solidFill>
              <a:effectLst/>
              <a:uLnTx/>
              <a:uFillTx/>
              <a:latin typeface="Arial"/>
              <a:ea typeface="Arial"/>
              <a:cs typeface="Arial"/>
              <a:sym typeface="Arial"/>
            </a:endParaRPr>
          </a:p>
          <a:p>
            <a:pPr marL="394111" marR="0" lvl="0" indent="-285750" algn="l" defTabSz="914400" rtl="0" eaLnBrk="1" fontAlgn="auto" latinLnBrk="0" hangingPunct="1">
              <a:lnSpc>
                <a:spcPct val="115000"/>
              </a:lnSpc>
              <a:spcBef>
                <a:spcPts val="0"/>
              </a:spcBef>
              <a:spcAft>
                <a:spcPts val="0"/>
              </a:spcAft>
              <a:buClr>
                <a:srgbClr val="595959"/>
              </a:buClr>
              <a:buSzPts val="1800"/>
              <a:buFont typeface="Arial" panose="020B0604020202020204" pitchFamily="34" charset="0"/>
              <a:buChar char="•"/>
              <a:tabLst/>
              <a:defRPr/>
            </a:pPr>
            <a:r>
              <a:rPr kumimoji="0" lang="es-ES" sz="1800" b="0" i="0" u="none" strike="noStrike" kern="0" cap="none" spc="0" normalizeH="0" baseline="0" noProof="0" dirty="0">
                <a:ln>
                  <a:noFill/>
                </a:ln>
                <a:solidFill>
                  <a:srgbClr val="000000"/>
                </a:solidFill>
                <a:effectLst/>
                <a:uLnTx/>
                <a:uFillTx/>
                <a:latin typeface="Arial"/>
                <a:ea typeface="Lato"/>
                <a:cs typeface="Lato"/>
                <a:sym typeface="Lato"/>
              </a:rPr>
              <a:t>Por ejemplo, los estudiantes pueden representar acciones por señalar o tocar los objetos correctos.</a:t>
            </a:r>
            <a:br>
              <a:rPr kumimoji="0" lang="es-ES" sz="1800" b="0" i="0" u="none" strike="noStrike" kern="0" cap="none" spc="0" normalizeH="0" baseline="0" noProof="0" dirty="0">
                <a:ln>
                  <a:noFill/>
                </a:ln>
                <a:solidFill>
                  <a:srgbClr val="000000"/>
                </a:solidFill>
                <a:effectLst/>
                <a:uLnTx/>
                <a:uFillTx/>
                <a:latin typeface="Arial"/>
                <a:ea typeface="Arial"/>
                <a:cs typeface="Arial"/>
                <a:sym typeface="Arial"/>
              </a:rPr>
            </a:br>
            <a:r>
              <a:rPr kumimoji="0" lang="es-ES" sz="1800" b="0" i="0" u="none" strike="noStrike" kern="0" cap="none" spc="0" normalizeH="0" baseline="0" noProof="0" dirty="0">
                <a:ln>
                  <a:noFill/>
                </a:ln>
                <a:solidFill>
                  <a:srgbClr val="000000"/>
                </a:solidFill>
                <a:effectLst/>
                <a:uLnTx/>
                <a:uFillTx/>
                <a:latin typeface="Arial"/>
                <a:ea typeface="Lato"/>
                <a:cs typeface="Lato"/>
                <a:sym typeface="Lato"/>
              </a:rPr>
              <a:t> </a:t>
            </a:r>
            <a:endParaRPr kumimoji="0" lang="es-ES" sz="1800" b="0" i="0" u="none" strike="noStrike" kern="0" cap="none" spc="0" normalizeH="0" baseline="0" noProof="0" dirty="0">
              <a:ln>
                <a:noFill/>
              </a:ln>
              <a:solidFill>
                <a:srgbClr val="000000"/>
              </a:solidFill>
              <a:effectLst/>
              <a:uLnTx/>
              <a:uFillTx/>
              <a:latin typeface="Arial"/>
              <a:cs typeface="Arial"/>
              <a:sym typeface="Arial"/>
            </a:endParaRPr>
          </a:p>
          <a:p>
            <a:pPr marL="394111" marR="0" lvl="0" indent="-285750" algn="l" defTabSz="914400" rtl="0" eaLnBrk="1" fontAlgn="auto" latinLnBrk="0" hangingPunct="1">
              <a:lnSpc>
                <a:spcPct val="115000"/>
              </a:lnSpc>
              <a:spcBef>
                <a:spcPts val="0"/>
              </a:spcBef>
              <a:spcAft>
                <a:spcPts val="0"/>
              </a:spcAft>
              <a:buClr>
                <a:srgbClr val="595959"/>
              </a:buClr>
              <a:buSzPts val="1800"/>
              <a:buFont typeface="Arial" panose="020B0604020202020204" pitchFamily="34" charset="0"/>
              <a:buChar char="•"/>
              <a:tabLst/>
              <a:defRPr/>
            </a:pPr>
            <a:r>
              <a:rPr kumimoji="0" lang="es-ES" sz="1800" b="0" i="0" u="none" strike="noStrike" kern="0" cap="none" spc="0" normalizeH="0" baseline="0" noProof="0" dirty="0">
                <a:ln>
                  <a:noFill/>
                </a:ln>
                <a:solidFill>
                  <a:srgbClr val="000000"/>
                </a:solidFill>
                <a:effectLst/>
                <a:uLnTx/>
                <a:uFillTx/>
                <a:latin typeface="Arial"/>
                <a:ea typeface="Lato"/>
                <a:cs typeface="Lato"/>
                <a:sym typeface="Lato"/>
              </a:rPr>
              <a:t>Este es </a:t>
            </a:r>
            <a:r>
              <a:rPr kumimoji="0" lang="es-ES" sz="1800" i="0" u="none" strike="noStrike" kern="0" cap="none" spc="0" normalizeH="0" baseline="0" noProof="0" dirty="0">
                <a:ln>
                  <a:noFill/>
                </a:ln>
                <a:solidFill>
                  <a:srgbClr val="000000"/>
                </a:solidFill>
                <a:effectLst/>
                <a:uLnTx/>
                <a:uFillTx/>
                <a:latin typeface="Arial"/>
                <a:ea typeface="Lato"/>
                <a:cs typeface="Lato"/>
                <a:sym typeface="Lato"/>
              </a:rPr>
              <a:t>un aspecto crítico de la pedagogía</a:t>
            </a:r>
            <a:r>
              <a:rPr lang="es-ES" sz="1800" dirty="0">
                <a:ea typeface="Lato"/>
                <a:cs typeface="Lato"/>
                <a:sym typeface="Lato"/>
              </a:rPr>
              <a:t>:</a:t>
            </a:r>
            <a:r>
              <a:rPr kumimoji="0" lang="es-ES" sz="1800" b="0" i="0" u="none" strike="noStrike" kern="0" cap="none" spc="0" normalizeH="0" baseline="0" noProof="0" dirty="0">
                <a:ln>
                  <a:noFill/>
                </a:ln>
                <a:solidFill>
                  <a:srgbClr val="000000"/>
                </a:solidFill>
                <a:effectLst/>
                <a:uLnTx/>
                <a:uFillTx/>
                <a:latin typeface="Arial"/>
                <a:ea typeface="Lato"/>
                <a:cs typeface="Lato"/>
                <a:sym typeface="Lato"/>
              </a:rPr>
              <a:t> </a:t>
            </a:r>
            <a:r>
              <a:rPr kumimoji="0" lang="es-ES" sz="1800" b="1" i="0" u="none" strike="noStrike" kern="0" cap="none" spc="0" normalizeH="0" baseline="0" noProof="0" dirty="0">
                <a:ln>
                  <a:noFill/>
                </a:ln>
                <a:solidFill>
                  <a:srgbClr val="000000"/>
                </a:solidFill>
                <a:effectLst/>
                <a:uLnTx/>
                <a:uFillTx/>
                <a:latin typeface="Arial"/>
                <a:ea typeface="Lato"/>
                <a:cs typeface="Lato"/>
                <a:sym typeface="Lato"/>
              </a:rPr>
              <a:t>aprendemos mejor cuando usamos el cuerpo junto con el idioma en situaciones naturales.</a:t>
            </a:r>
            <a:endParaRPr kumimoji="0" lang="es-ES" sz="1800" b="1" i="0" u="none" strike="noStrike" kern="0" cap="none" spc="0" normalizeH="0" baseline="0" noProof="0" dirty="0">
              <a:ln>
                <a:noFill/>
              </a:ln>
              <a:solidFill>
                <a:srgbClr val="000000"/>
              </a:solidFill>
              <a:effectLst/>
              <a:uLnTx/>
              <a:uFillTx/>
              <a:latin typeface="Arial"/>
              <a:cs typeface="Arial"/>
              <a:sym typeface="Arial"/>
            </a:endParaRPr>
          </a:p>
          <a:p>
            <a:pPr marL="0" marR="0" lvl="0" indent="0" algn="l" defTabSz="914400" rtl="0" eaLnBrk="1" fontAlgn="auto" latinLnBrk="0" hangingPunct="1">
              <a:lnSpc>
                <a:spcPct val="115000"/>
              </a:lnSpc>
              <a:spcBef>
                <a:spcPts val="1599"/>
              </a:spcBef>
              <a:spcAft>
                <a:spcPts val="0"/>
              </a:spcAft>
              <a:buClr>
                <a:srgbClr val="000000"/>
              </a:buClr>
              <a:buSzTx/>
              <a:buFont typeface="Arial"/>
              <a:buNone/>
              <a:tabLst/>
              <a:defRPr/>
            </a:pPr>
            <a:endParaRPr kumimoji="0" lang="es-ES" sz="1800" b="0" i="0" u="none" strike="noStrike" kern="0" cap="none" spc="0" normalizeH="0" baseline="0" noProof="0" dirty="0">
              <a:ln>
                <a:noFill/>
              </a:ln>
              <a:solidFill>
                <a:srgbClr val="000000"/>
              </a:solidFill>
              <a:effectLst/>
              <a:uLnTx/>
              <a:uFillTx/>
              <a:latin typeface="Arial"/>
              <a:ea typeface="Arial"/>
              <a:cs typeface="Arial"/>
              <a:sym typeface="Arial"/>
            </a:endParaRPr>
          </a:p>
        </p:txBody>
      </p:sp>
    </p:spTree>
    <p:extLst>
      <p:ext uri="{BB962C8B-B14F-4D97-AF65-F5344CB8AC3E}">
        <p14:creationId xmlns:p14="http://schemas.microsoft.com/office/powerpoint/2010/main" val="351822576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40"/>
        <p:cNvGrpSpPr/>
        <p:nvPr/>
      </p:nvGrpSpPr>
      <p:grpSpPr>
        <a:xfrm>
          <a:off x="0" y="0"/>
          <a:ext cx="0" cy="0"/>
          <a:chOff x="0" y="0"/>
          <a:chExt cx="0" cy="0"/>
        </a:xfrm>
      </p:grpSpPr>
      <p:sp>
        <p:nvSpPr>
          <p:cNvPr id="141" name="Google Shape;141;p4"/>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dirty="0">
                <a:solidFill>
                  <a:srgbClr val="1A1A1A"/>
                </a:solidFill>
                <a:latin typeface="Raleway"/>
                <a:ea typeface="Raleway"/>
                <a:cs typeface="Raleway"/>
                <a:sym typeface="Raleway"/>
              </a:rPr>
              <a:t>VENTAJAS</a:t>
            </a:r>
            <a:endParaRPr sz="2600" b="0" i="0" u="none" strike="noStrike" cap="none" dirty="0">
              <a:latin typeface="Arial"/>
              <a:ea typeface="Arial"/>
              <a:cs typeface="Arial"/>
              <a:sym typeface="Arial"/>
            </a:endParaRPr>
          </a:p>
        </p:txBody>
      </p:sp>
      <p:sp>
        <p:nvSpPr>
          <p:cNvPr id="142" name="Google Shape;142;p4"/>
          <p:cNvSpPr/>
          <p:nvPr/>
        </p:nvSpPr>
        <p:spPr>
          <a:xfrm>
            <a:off x="729360" y="1755728"/>
            <a:ext cx="7688160" cy="2260440"/>
          </a:xfrm>
          <a:prstGeom prst="rect">
            <a:avLst/>
          </a:prstGeom>
          <a:noFill/>
          <a:ln>
            <a:noFill/>
          </a:ln>
        </p:spPr>
        <p:txBody>
          <a:bodyPr spcFirstLastPara="1" wrap="square" lIns="90000" tIns="91425" rIns="90000" bIns="91425" anchor="t" anchorCtr="0">
            <a:noAutofit/>
          </a:bodyPr>
          <a:lstStyle/>
          <a:p>
            <a:pPr marL="400590" marR="0" lvl="0" indent="-285750" algn="l" rtl="0">
              <a:lnSpc>
                <a:spcPct val="115000"/>
              </a:lnSpc>
              <a:spcBef>
                <a:spcPts val="0"/>
              </a:spcBef>
              <a:spcAft>
                <a:spcPts val="0"/>
              </a:spcAft>
              <a:buClr>
                <a:srgbClr val="595959"/>
              </a:buClr>
              <a:buSzPts val="1500"/>
              <a:buFont typeface="Arial" panose="020B0604020202020204" pitchFamily="34" charset="0"/>
              <a:buChar char="•"/>
            </a:pPr>
            <a:r>
              <a:rPr lang="es-MX" sz="1800" b="0" i="0" u="none" strike="noStrike" cap="none" dirty="0">
                <a:solidFill>
                  <a:schemeClr val="tx1"/>
                </a:solidFill>
                <a:latin typeface="Arial"/>
                <a:ea typeface="Arial"/>
                <a:cs typeface="Arial"/>
                <a:sym typeface="Arial"/>
              </a:rPr>
              <a:t>Los estudiantes </a:t>
            </a:r>
            <a:r>
              <a:rPr lang="es-MX" sz="1800" b="1" i="0" u="none" strike="noStrike" cap="none" dirty="0">
                <a:solidFill>
                  <a:schemeClr val="tx1"/>
                </a:solidFill>
                <a:latin typeface="Arial"/>
                <a:ea typeface="Arial"/>
                <a:cs typeface="Arial"/>
                <a:sym typeface="Arial"/>
              </a:rPr>
              <a:t>no necesitan </a:t>
            </a:r>
            <a:r>
              <a:rPr lang="es-MX" sz="1800" b="1" dirty="0">
                <a:solidFill>
                  <a:schemeClr val="tx1"/>
                </a:solidFill>
              </a:rPr>
              <a:t>ser</a:t>
            </a:r>
            <a:r>
              <a:rPr lang="es-MX" sz="1800" b="1" i="0" u="none" strike="noStrike" cap="none" dirty="0">
                <a:solidFill>
                  <a:schemeClr val="tx1"/>
                </a:solidFill>
                <a:latin typeface="Arial"/>
                <a:ea typeface="Arial"/>
                <a:cs typeface="Arial"/>
                <a:sym typeface="Arial"/>
              </a:rPr>
              <a:t> alfabetizados</a:t>
            </a:r>
            <a:r>
              <a:rPr lang="es-MX" sz="1800" b="0" i="0" u="none" strike="noStrike" cap="none" dirty="0">
                <a:solidFill>
                  <a:schemeClr val="tx1"/>
                </a:solidFill>
                <a:sym typeface="Arial"/>
              </a:rPr>
              <a:t>.</a:t>
            </a:r>
            <a:endParaRPr lang="es-MX" sz="1800" dirty="0">
              <a:solidFill>
                <a:schemeClr val="tx1"/>
              </a:solidFill>
            </a:endParaRPr>
          </a:p>
          <a:p>
            <a:pPr marL="400590" marR="0" lvl="0" indent="-285750" algn="l" rtl="0">
              <a:lnSpc>
                <a:spcPct val="115000"/>
              </a:lnSpc>
              <a:spcBef>
                <a:spcPts val="0"/>
              </a:spcBef>
              <a:spcAft>
                <a:spcPts val="0"/>
              </a:spcAft>
              <a:buClr>
                <a:srgbClr val="595959"/>
              </a:buClr>
              <a:buSzPts val="1500"/>
              <a:buFont typeface="Arial" panose="020B0604020202020204" pitchFamily="34" charset="0"/>
              <a:buChar char="•"/>
            </a:pPr>
            <a:r>
              <a:rPr lang="es-MX" sz="1800" b="0" i="0" u="none" strike="noStrike" cap="none" dirty="0">
                <a:solidFill>
                  <a:schemeClr val="tx1"/>
                </a:solidFill>
                <a:latin typeface="Arial"/>
                <a:ea typeface="Arial"/>
                <a:cs typeface="Arial"/>
                <a:sym typeface="Arial"/>
              </a:rPr>
              <a:t>Se puede usar igualmente en </a:t>
            </a:r>
            <a:r>
              <a:rPr lang="es-MX" sz="1800" b="1" i="0" u="none" strike="noStrike" cap="none" dirty="0">
                <a:solidFill>
                  <a:schemeClr val="tx1"/>
                </a:solidFill>
                <a:latin typeface="Arial"/>
                <a:ea typeface="Arial"/>
                <a:cs typeface="Arial"/>
                <a:sym typeface="Arial"/>
              </a:rPr>
              <a:t>clases pequeñas y grandes</a:t>
            </a:r>
            <a:r>
              <a:rPr lang="es-MX" sz="1800" b="0" i="0" u="none" strike="noStrike" cap="none" dirty="0">
                <a:solidFill>
                  <a:schemeClr val="tx1"/>
                </a:solidFill>
                <a:latin typeface="Arial"/>
                <a:ea typeface="Arial"/>
                <a:cs typeface="Arial"/>
                <a:sym typeface="Arial"/>
              </a:rPr>
              <a:t>.</a:t>
            </a:r>
          </a:p>
          <a:p>
            <a:pPr marL="400590" marR="0" lvl="0" indent="-285750" algn="l" rtl="0">
              <a:lnSpc>
                <a:spcPct val="115000"/>
              </a:lnSpc>
              <a:spcBef>
                <a:spcPts val="0"/>
              </a:spcBef>
              <a:spcAft>
                <a:spcPts val="0"/>
              </a:spcAft>
              <a:buClr>
                <a:srgbClr val="595959"/>
              </a:buClr>
              <a:buSzPts val="1500"/>
              <a:buFont typeface="Arial" panose="020B0604020202020204" pitchFamily="34" charset="0"/>
              <a:buChar char="•"/>
            </a:pPr>
            <a:r>
              <a:rPr lang="es-MX" sz="1800" b="1" i="0" u="none" strike="noStrike" cap="none" dirty="0">
                <a:solidFill>
                  <a:schemeClr val="tx1"/>
                </a:solidFill>
                <a:latin typeface="Arial"/>
                <a:ea typeface="Arial"/>
                <a:cs typeface="Arial"/>
                <a:sym typeface="Arial"/>
              </a:rPr>
              <a:t>No requiere </a:t>
            </a:r>
            <a:r>
              <a:rPr lang="es-MX" sz="1800" b="0" i="0" u="none" strike="noStrike" cap="none" dirty="0">
                <a:solidFill>
                  <a:schemeClr val="tx1"/>
                </a:solidFill>
                <a:latin typeface="Arial"/>
                <a:ea typeface="Arial"/>
                <a:cs typeface="Arial"/>
                <a:sym typeface="Arial"/>
              </a:rPr>
              <a:t>que crean muchos </a:t>
            </a:r>
            <a:r>
              <a:rPr lang="es-MX" sz="1800" i="0" u="none" strike="noStrike" cap="none" dirty="0">
                <a:solidFill>
                  <a:schemeClr val="tx1"/>
                </a:solidFill>
                <a:latin typeface="Arial"/>
                <a:ea typeface="Arial"/>
                <a:cs typeface="Arial"/>
                <a:sym typeface="Arial"/>
              </a:rPr>
              <a:t>materiales pedagógicos </a:t>
            </a:r>
            <a:r>
              <a:rPr lang="es-MX" sz="1800" b="0" i="0" u="none" strike="noStrike" cap="none" dirty="0">
                <a:solidFill>
                  <a:schemeClr val="tx1"/>
                </a:solidFill>
                <a:latin typeface="Arial"/>
                <a:ea typeface="Arial"/>
                <a:cs typeface="Arial"/>
                <a:sym typeface="Arial"/>
              </a:rPr>
              <a:t>de antemano.</a:t>
            </a:r>
          </a:p>
          <a:p>
            <a:pPr marL="400590" marR="0" lvl="0" indent="-285750" algn="l" rtl="0">
              <a:lnSpc>
                <a:spcPct val="115000"/>
              </a:lnSpc>
              <a:spcBef>
                <a:spcPts val="0"/>
              </a:spcBef>
              <a:spcAft>
                <a:spcPts val="0"/>
              </a:spcAft>
              <a:buClr>
                <a:srgbClr val="595959"/>
              </a:buClr>
              <a:buSzPts val="1500"/>
              <a:buFont typeface="Arial" panose="020B0604020202020204" pitchFamily="34" charset="0"/>
              <a:buChar char="•"/>
            </a:pPr>
            <a:r>
              <a:rPr lang="es-MX" sz="1800" b="0" i="0" u="none" strike="noStrike" cap="none" dirty="0">
                <a:solidFill>
                  <a:schemeClr val="tx1"/>
                </a:solidFill>
                <a:latin typeface="Arial"/>
                <a:ea typeface="Arial"/>
                <a:cs typeface="Arial"/>
                <a:sym typeface="Arial"/>
              </a:rPr>
              <a:t>Se puede usar para enseñar varios tipos de interacción, en situaciones diferentes.</a:t>
            </a:r>
            <a:endParaRPr lang="es-MX" sz="1800" dirty="0">
              <a:solidFill>
                <a:schemeClr val="tx1"/>
              </a:solidFill>
            </a:endParaRPr>
          </a:p>
          <a:p>
            <a:pPr marL="400590" marR="0" lvl="0" indent="-285750" algn="l" rtl="0">
              <a:lnSpc>
                <a:spcPct val="115000"/>
              </a:lnSpc>
              <a:spcBef>
                <a:spcPts val="0"/>
              </a:spcBef>
              <a:spcAft>
                <a:spcPts val="0"/>
              </a:spcAft>
              <a:buClr>
                <a:srgbClr val="595959"/>
              </a:buClr>
              <a:buSzPts val="1500"/>
              <a:buFont typeface="Arial" panose="020B0604020202020204" pitchFamily="34" charset="0"/>
              <a:buChar char="•"/>
            </a:pPr>
            <a:r>
              <a:rPr lang="es-MX" sz="1800" dirty="0">
                <a:solidFill>
                  <a:schemeClr val="tx1"/>
                </a:solidFill>
              </a:rPr>
              <a:t>¿Pueden pensar en otras ventajas?</a:t>
            </a:r>
            <a:endParaRPr lang="es-MX" sz="1800" b="0" i="0" u="none" strike="noStrike" cap="none" dirty="0">
              <a:solidFill>
                <a:schemeClr val="tx1"/>
              </a:solidFill>
              <a:latin typeface="Arial"/>
              <a:ea typeface="Arial"/>
              <a:cs typeface="Arial"/>
              <a:sym typeface="Arial"/>
            </a:endParaRPr>
          </a:p>
          <a:p>
            <a:pPr marL="400590" marR="0" lvl="0" indent="-285750" algn="l" rtl="0">
              <a:lnSpc>
                <a:spcPct val="115000"/>
              </a:lnSpc>
              <a:spcBef>
                <a:spcPts val="0"/>
              </a:spcBef>
              <a:spcAft>
                <a:spcPts val="0"/>
              </a:spcAft>
              <a:buClr>
                <a:srgbClr val="595959"/>
              </a:buClr>
              <a:buSzPts val="1500"/>
              <a:buFont typeface="Arial" panose="020B0604020202020204" pitchFamily="34" charset="0"/>
              <a:buChar char="•"/>
            </a:pPr>
            <a:endParaRPr sz="1800" b="0" i="0" u="none" strike="noStrike" cap="none" dirty="0">
              <a:solidFill>
                <a:schemeClr val="tx1"/>
              </a:solidFill>
              <a:latin typeface="Arial"/>
              <a:ea typeface="Arial"/>
              <a:cs typeface="Arial"/>
              <a:sym typeface="Arial"/>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46"/>
        <p:cNvGrpSpPr/>
        <p:nvPr/>
      </p:nvGrpSpPr>
      <p:grpSpPr>
        <a:xfrm>
          <a:off x="0" y="0"/>
          <a:ext cx="0" cy="0"/>
          <a:chOff x="0" y="0"/>
          <a:chExt cx="0" cy="0"/>
        </a:xfrm>
      </p:grpSpPr>
      <p:sp>
        <p:nvSpPr>
          <p:cNvPr id="147" name="Google Shape;147;p5"/>
          <p:cNvSpPr/>
          <p:nvPr/>
        </p:nvSpPr>
        <p:spPr>
          <a:xfrm>
            <a:off x="729360" y="1318680"/>
            <a:ext cx="7688160" cy="534600"/>
          </a:xfrm>
          <a:prstGeom prst="rect">
            <a:avLst/>
          </a:prstGeom>
          <a:noFill/>
          <a:ln>
            <a:noFill/>
          </a:ln>
        </p:spPr>
        <p:txBody>
          <a:bodyPr spcFirstLastPara="1" wrap="square" lIns="90000" tIns="91425" rIns="90000" bIns="91425" anchor="t" anchorCtr="0">
            <a:noAutofit/>
          </a:bodyPr>
          <a:lstStyle/>
          <a:p>
            <a:pPr marL="0" marR="0" lvl="0" indent="0" algn="l" rtl="0">
              <a:lnSpc>
                <a:spcPct val="100000"/>
              </a:lnSpc>
              <a:spcBef>
                <a:spcPts val="0"/>
              </a:spcBef>
              <a:spcAft>
                <a:spcPts val="0"/>
              </a:spcAft>
              <a:buNone/>
            </a:pPr>
            <a:r>
              <a:rPr lang="es-MX" sz="2600" b="1" i="0" u="none" strike="noStrike" cap="none" dirty="0">
                <a:solidFill>
                  <a:srgbClr val="1A1A1A"/>
                </a:solidFill>
                <a:latin typeface="Raleway"/>
                <a:ea typeface="Arial"/>
                <a:cs typeface="Arial"/>
                <a:sym typeface="Raleway"/>
              </a:rPr>
              <a:t>DESVENTAJAS</a:t>
            </a:r>
            <a:endParaRPr sz="2600" b="0" i="0" u="none" strike="noStrike" cap="none" dirty="0">
              <a:latin typeface="Arial"/>
              <a:ea typeface="Arial"/>
              <a:cs typeface="Arial"/>
              <a:sym typeface="Arial"/>
            </a:endParaRPr>
          </a:p>
        </p:txBody>
      </p:sp>
      <p:sp>
        <p:nvSpPr>
          <p:cNvPr id="148" name="Google Shape;148;p5"/>
          <p:cNvSpPr/>
          <p:nvPr/>
        </p:nvSpPr>
        <p:spPr>
          <a:xfrm>
            <a:off x="729360" y="1764973"/>
            <a:ext cx="7688160" cy="2260440"/>
          </a:xfrm>
          <a:prstGeom prst="rect">
            <a:avLst/>
          </a:prstGeom>
          <a:noFill/>
          <a:ln>
            <a:noFill/>
          </a:ln>
        </p:spPr>
        <p:txBody>
          <a:bodyPr spcFirstLastPara="1" wrap="square" lIns="90000" tIns="91425" rIns="90000" bIns="91425" anchor="t" anchorCtr="0">
            <a:noAutofit/>
          </a:bodyPr>
          <a:lstStyle/>
          <a:p>
            <a:pPr marL="285750" marR="0" lvl="0" indent="-285750" algn="l" rtl="0">
              <a:lnSpc>
                <a:spcPct val="115000"/>
              </a:lnSpc>
              <a:spcBef>
                <a:spcPts val="0"/>
              </a:spcBef>
              <a:spcAft>
                <a:spcPts val="0"/>
              </a:spcAft>
              <a:buFont typeface="Arial" panose="020B0604020202020204" pitchFamily="34" charset="0"/>
              <a:buChar char="•"/>
            </a:pPr>
            <a:r>
              <a:rPr lang="es-MX" sz="1800" dirty="0">
                <a:solidFill>
                  <a:schemeClr val="tx1"/>
                </a:solidFill>
              </a:rPr>
              <a:t>N</a:t>
            </a:r>
            <a:r>
              <a:rPr lang="es-MX" sz="1800" b="0" i="0" u="none" strike="noStrike" cap="none" dirty="0">
                <a:solidFill>
                  <a:schemeClr val="tx1"/>
                </a:solidFill>
                <a:latin typeface="Arial"/>
                <a:ea typeface="Arial"/>
                <a:cs typeface="Arial"/>
                <a:sym typeface="Arial"/>
              </a:rPr>
              <a:t>o es adecuado para estudiantes avanzados.</a:t>
            </a:r>
          </a:p>
          <a:p>
            <a:pPr marL="285750" marR="0" lvl="0" indent="-285750" algn="l" rtl="0">
              <a:lnSpc>
                <a:spcPct val="115000"/>
              </a:lnSpc>
              <a:spcBef>
                <a:spcPts val="0"/>
              </a:spcBef>
              <a:spcAft>
                <a:spcPts val="0"/>
              </a:spcAft>
              <a:buFont typeface="Arial" panose="020B0604020202020204" pitchFamily="34" charset="0"/>
              <a:buChar char="•"/>
            </a:pPr>
            <a:r>
              <a:rPr lang="es-MX" sz="1800" b="0" i="0" u="none" strike="noStrike" cap="none" dirty="0">
                <a:solidFill>
                  <a:schemeClr val="tx1"/>
                </a:solidFill>
                <a:latin typeface="Arial"/>
                <a:ea typeface="Arial"/>
                <a:cs typeface="Arial"/>
                <a:sym typeface="Arial"/>
              </a:rPr>
              <a:t>No es adecuado para todos los temas (p.e. cómo discutir conceptos abstractos).</a:t>
            </a:r>
          </a:p>
          <a:p>
            <a:pPr marL="285750" marR="0" lvl="0" indent="-285750" algn="l" rtl="0">
              <a:lnSpc>
                <a:spcPct val="115000"/>
              </a:lnSpc>
              <a:spcBef>
                <a:spcPts val="0"/>
              </a:spcBef>
              <a:spcAft>
                <a:spcPts val="0"/>
              </a:spcAft>
              <a:buFont typeface="Arial" panose="020B0604020202020204" pitchFamily="34" charset="0"/>
              <a:buChar char="•"/>
            </a:pPr>
            <a:r>
              <a:rPr lang="es-MX" sz="1800" b="0" i="0" u="none" strike="noStrike" cap="none" dirty="0">
                <a:solidFill>
                  <a:schemeClr val="tx1"/>
                </a:solidFill>
                <a:latin typeface="Arial"/>
                <a:ea typeface="Arial"/>
                <a:cs typeface="Arial"/>
                <a:sym typeface="Arial"/>
              </a:rPr>
              <a:t>Funciona mejor si hay dos, tres, o aún más maestros en la clase a la vez.</a:t>
            </a:r>
          </a:p>
          <a:p>
            <a:pPr marL="285750" marR="0" lvl="0" indent="-285750" algn="l" rtl="0">
              <a:lnSpc>
                <a:spcPct val="115000"/>
              </a:lnSpc>
              <a:spcBef>
                <a:spcPts val="0"/>
              </a:spcBef>
              <a:spcAft>
                <a:spcPts val="0"/>
              </a:spcAft>
              <a:buFont typeface="Arial" panose="020B0604020202020204" pitchFamily="34" charset="0"/>
              <a:buChar char="•"/>
            </a:pPr>
            <a:r>
              <a:rPr lang="es-MX" sz="1800" b="0" i="0" u="none" strike="noStrike" cap="none" dirty="0">
                <a:solidFill>
                  <a:schemeClr val="tx1"/>
                </a:solidFill>
                <a:latin typeface="Arial"/>
                <a:ea typeface="Arial"/>
                <a:cs typeface="Arial"/>
                <a:sym typeface="Arial"/>
              </a:rPr>
              <a:t>Generalmente este método no incluye instrucción explícita en la gramática del idioma – pero tal instrucción puede ser útil para unos alumnos.</a:t>
            </a:r>
          </a:p>
          <a:p>
            <a:pPr marL="285750" indent="-285750">
              <a:lnSpc>
                <a:spcPct val="115000"/>
              </a:lnSpc>
              <a:buFont typeface="Arial" panose="020B0604020202020204" pitchFamily="34" charset="0"/>
              <a:buChar char="•"/>
            </a:pPr>
            <a:r>
              <a:rPr lang="es-MX" sz="1800" dirty="0">
                <a:solidFill>
                  <a:schemeClr val="tx1"/>
                </a:solidFill>
              </a:rPr>
              <a:t>¿Pueden pensar en otras desventajas?</a:t>
            </a:r>
          </a:p>
          <a:p>
            <a:pPr marL="285750" marR="0" lvl="0" indent="-285750" algn="l" rtl="0">
              <a:lnSpc>
                <a:spcPct val="115000"/>
              </a:lnSpc>
              <a:spcBef>
                <a:spcPts val="0"/>
              </a:spcBef>
              <a:spcAft>
                <a:spcPts val="0"/>
              </a:spcAft>
              <a:buFont typeface="Arial" panose="020B0604020202020204" pitchFamily="34" charset="0"/>
              <a:buChar char="•"/>
            </a:pPr>
            <a:endParaRPr sz="1800" b="0" i="0" u="none" strike="noStrike" cap="none" dirty="0">
              <a:solidFill>
                <a:schemeClr val="tx1"/>
              </a:solidFill>
              <a:latin typeface="Arial"/>
              <a:ea typeface="Arial"/>
              <a:cs typeface="Arial"/>
              <a:sym typeface="Arial"/>
            </a:endParaRPr>
          </a:p>
        </p:txBody>
      </p:sp>
    </p:spTree>
  </p:cSld>
  <p:clrMapOvr>
    <a:masterClrMapping/>
  </p:clrMapOvr>
</p:sld>
</file>

<file path=ppt/theme/theme1.xml><?xml version="1.0" encoding="utf-8"?>
<a:theme xmlns:a="http://schemas.openxmlformats.org/drawingml/2006/main" name="Office Theme">
  <a:themeElements>
    <a:clrScheme name="Office">
      <a:dk1>
        <a:srgbClr val="000000"/>
      </a:dk1>
      <a:lt1>
        <a:srgbClr val="FFFFFF"/>
      </a:lt1>
      <a:dk2>
        <a:srgbClr val="1A1A1A"/>
      </a:dk2>
      <a:lt2>
        <a:srgbClr val="E9EDEE"/>
      </a:lt2>
      <a:accent1>
        <a:srgbClr val="595959"/>
      </a:accent1>
      <a:accent2>
        <a:srgbClr val="6AA4C8"/>
      </a:accent2>
      <a:accent3>
        <a:srgbClr val="EB5600"/>
      </a:accent3>
      <a:accent4>
        <a:srgbClr val="A2FFE8"/>
      </a:accent4>
      <a:accent5>
        <a:srgbClr val="1C3678"/>
      </a:accent5>
      <a:accent6>
        <a:srgbClr val="FFB8A2"/>
      </a:accent6>
      <a:hlink>
        <a:srgbClr val="1C3678"/>
      </a:hlink>
      <a:folHlink>
        <a:srgbClr val="1C3678"/>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rgbClr val="000000"/>
      </a:dk1>
      <a:lt1>
        <a:srgbClr val="FFFFFF"/>
      </a:lt1>
      <a:dk2>
        <a:srgbClr val="1A1A1A"/>
      </a:dk2>
      <a:lt2>
        <a:srgbClr val="E9EDEE"/>
      </a:lt2>
      <a:accent1>
        <a:srgbClr val="595959"/>
      </a:accent1>
      <a:accent2>
        <a:srgbClr val="6AA4C8"/>
      </a:accent2>
      <a:accent3>
        <a:srgbClr val="EB5600"/>
      </a:accent3>
      <a:accent4>
        <a:srgbClr val="A2FFE8"/>
      </a:accent4>
      <a:accent5>
        <a:srgbClr val="1C3678"/>
      </a:accent5>
      <a:accent6>
        <a:srgbClr val="FFB8A2"/>
      </a:accent6>
      <a:hlink>
        <a:srgbClr val="1C3678"/>
      </a:hlink>
      <a:folHlink>
        <a:srgbClr val="1C3678"/>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rgbClr val="000000"/>
      </a:dk1>
      <a:lt1>
        <a:srgbClr val="FFFFFF"/>
      </a:lt1>
      <a:dk2>
        <a:srgbClr val="1A1A1A"/>
      </a:dk2>
      <a:lt2>
        <a:srgbClr val="E9EDEE"/>
      </a:lt2>
      <a:accent1>
        <a:srgbClr val="595959"/>
      </a:accent1>
      <a:accent2>
        <a:srgbClr val="6AA4C8"/>
      </a:accent2>
      <a:accent3>
        <a:srgbClr val="EB5600"/>
      </a:accent3>
      <a:accent4>
        <a:srgbClr val="A2FFE8"/>
      </a:accent4>
      <a:accent5>
        <a:srgbClr val="1C3678"/>
      </a:accent5>
      <a:accent6>
        <a:srgbClr val="FFB8A2"/>
      </a:accent6>
      <a:hlink>
        <a:srgbClr val="1C3678"/>
      </a:hlink>
      <a:folHlink>
        <a:srgbClr val="1C3678"/>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69</TotalTime>
  <Words>1838</Words>
  <Application>Microsoft Office PowerPoint</Application>
  <PresentationFormat>On-screen Show (16:9)</PresentationFormat>
  <Paragraphs>135</Paragraphs>
  <Slides>20</Slides>
  <Notes>20</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20</vt:i4>
      </vt:variant>
    </vt:vector>
  </HeadingPairs>
  <TitlesOfParts>
    <vt:vector size="26" baseType="lpstr">
      <vt:lpstr>Arial</vt:lpstr>
      <vt:lpstr>Lato</vt:lpstr>
      <vt:lpstr>Raleway</vt:lpstr>
      <vt:lpstr>Times New Roman</vt:lpstr>
      <vt:lpstr>Office Theme</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Ryan Bennett</dc:creator>
  <cp:lastModifiedBy>Ryan Bennett</cp:lastModifiedBy>
  <cp:revision>54</cp:revision>
  <dcterms:modified xsi:type="dcterms:W3CDTF">2019-07-09T13:16:28Z</dcterms:modified>
</cp:coreProperties>
</file>