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18.xml"/>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17.xml"/>
  <Override ContentType="application/vnd.openxmlformats-officedocument.presentationml.notesSlide+xml" PartName="/ppt/notesSlides/notesSlide16.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24.xml"/>
  <Override ContentType="application/vnd.openxmlformats-officedocument.presentationml.slideLayout+xml" PartName="/ppt/slideLayouts/slideLayout5.xml"/>
  <Override ContentType="application/vnd.openxmlformats-officedocument.presentationml.slideLayout+xml" PartName="/ppt/slideLayouts/slideLayout18.xml"/>
  <Override ContentType="application/vnd.openxmlformats-officedocument.presentationml.slideLayout+xml" PartName="/ppt/slideLayouts/slideLayout11.xml"/>
  <Override ContentType="application/vnd.openxmlformats-officedocument.presentationml.slideLayout+xml" PartName="/ppt/slideLayouts/slideLayout13.xml"/>
  <Override ContentType="application/vnd.openxmlformats-officedocument.presentationml.slideLayout+xml" PartName="/ppt/slideLayouts/slideLayout1.xml"/>
  <Override ContentType="application/vnd.openxmlformats-officedocument.presentationml.slideLayout+xml" PartName="/ppt/slideLayouts/slideLayout22.xml"/>
  <Override ContentType="application/vnd.openxmlformats-officedocument.presentationml.slideLayout+xml" PartName="/ppt/slideLayouts/slideLayout7.xml"/>
  <Override ContentType="application/vnd.openxmlformats-officedocument.presentationml.slideLayout+xml" PartName="/ppt/slideLayouts/slideLayout16.xml"/>
  <Override ContentType="application/vnd.openxmlformats-officedocument.presentationml.slideLayout+xml" PartName="/ppt/slideLayouts/slideLayout20.xml"/>
  <Override ContentType="application/vnd.openxmlformats-officedocument.presentationml.slideLayout+xml" PartName="/ppt/slideLayouts/slideLayout9.xml"/>
  <Override ContentType="application/vnd.openxmlformats-officedocument.presentationml.slideLayout+xml" PartName="/ppt/slideLayouts/slideLayout19.xml"/>
  <Override ContentType="application/vnd.openxmlformats-officedocument.presentationml.slideLayout+xml" PartName="/ppt/slideLayouts/slideLayout4.xml"/>
  <Override ContentType="application/vnd.openxmlformats-officedocument.presentationml.slideLayout+xml" PartName="/ppt/slideLayouts/slideLayout17.xml"/>
  <Override ContentType="application/vnd.openxmlformats-officedocument.presentationml.slideLayout+xml" PartName="/ppt/slideLayouts/slideLayout14.xml"/>
  <Override ContentType="application/vnd.openxmlformats-officedocument.presentationml.slideLayout+xml" PartName="/ppt/slideLayouts/slideLayout2.xml"/>
  <Override ContentType="application/vnd.openxmlformats-officedocument.presentationml.slideLayout+xml" PartName="/ppt/slideLayouts/slideLayout12.xml"/>
  <Override ContentType="application/vnd.openxmlformats-officedocument.presentationml.slideLayout+xml" PartName="/ppt/slideLayouts/slideLayout10.xml"/>
  <Override ContentType="application/vnd.openxmlformats-officedocument.presentationml.slideLayout+xml" PartName="/ppt/slideLayouts/slideLayout15.xml"/>
  <Override ContentType="application/vnd.openxmlformats-officedocument.presentationml.slideLayout+xml" PartName="/ppt/slideLayouts/slideLayout6.xml"/>
  <Override ContentType="application/vnd.openxmlformats-officedocument.presentationml.slideLayout+xml" PartName="/ppt/slideLayouts/slideLayout23.xml"/>
  <Override ContentType="application/vnd.openxmlformats-officedocument.presentationml.slideLayout+xml" PartName="/ppt/slideLayouts/slideLayout8.xml"/>
  <Override ContentType="application/vnd.openxmlformats-officedocument.presentationml.slideLayout+xml" PartName="/ppt/slideLayouts/slideLayout21.xml"/>
  <Override ContentType="application/vnd.openxmlformats-officedocument.presentationml.slideMaster+xml" PartName="/ppt/slideMasters/slideMaster2.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4.xml"/>
  <Override ContentType="application/vnd.openxmlformats-officedocument.presentationml.slide+xml" PartName="/ppt/slides/slide18.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7.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package.core-properties+xml" PartName="/docProps/core.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theme+xml" PartName="/ppt/theme/theme3.xml"/>
</Types>
</file>

<file path=_rels/.rels><?xml version="1.0" encoding="UTF-8" standalone="yes"?><Relationships xmlns="http://schemas.openxmlformats.org/package/2006/relationships"><Relationship Id="rId1" Type="http://schemas.openxmlformats.org/package/2006/relationships/metadata/core-properties" Target="docProps/core.xml"/><Relationship Id="rId2"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strictFirstAndLastChars="0" saveSubsetFonts="1">
  <p:sldMasterIdLst>
    <p:sldMasterId id="2147483648" r:id="rId3"/>
    <p:sldMasterId id="2147483661"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 id="268" r:id="rId18"/>
    <p:sldId id="269" r:id="rId19"/>
    <p:sldId id="270" r:id="rId20"/>
    <p:sldId id="271" r:id="rId21"/>
    <p:sldId id="272" r:id="rId22"/>
    <p:sldId id="273" r:id="rId23"/>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http://customooxmlschemas.google.com/">
      <go:slidesCustomData xmlns:go="http://customooxmlschemas.google.com/" r:id="rId24" roundtripDataSignature="AMtx7mjeKWNFoB/L7aG7h0tRlDc0/JHXdA=="/>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20" Type="http://schemas.openxmlformats.org/officeDocument/2006/relationships/slide" Target="slides/slide15.xml"/><Relationship Id="rId11" Type="http://schemas.openxmlformats.org/officeDocument/2006/relationships/slide" Target="slides/slide6.xml"/><Relationship Id="rId22" Type="http://schemas.openxmlformats.org/officeDocument/2006/relationships/slide" Target="slides/slide17.xml"/><Relationship Id="rId10" Type="http://schemas.openxmlformats.org/officeDocument/2006/relationships/slide" Target="slides/slide5.xml"/><Relationship Id="rId21" Type="http://schemas.openxmlformats.org/officeDocument/2006/relationships/slide" Target="slides/slide16.xml"/><Relationship Id="rId13" Type="http://schemas.openxmlformats.org/officeDocument/2006/relationships/slide" Target="slides/slide8.xml"/><Relationship Id="rId24" Type="http://customschemas.google.com/relationships/presentationmetadata" Target="metadata"/><Relationship Id="rId12" Type="http://schemas.openxmlformats.org/officeDocument/2006/relationships/slide" Target="slides/slide7.xml"/><Relationship Id="rId23" Type="http://schemas.openxmlformats.org/officeDocument/2006/relationships/slide" Target="slides/slide18.xml"/><Relationship Id="rId1" Type="http://schemas.openxmlformats.org/officeDocument/2006/relationships/theme" Target="theme/theme2.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slideMaster" Target="slideMasters/slideMaster2.xml"/><Relationship Id="rId9" Type="http://schemas.openxmlformats.org/officeDocument/2006/relationships/slide" Target="slides/slide4.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5" Type="http://schemas.openxmlformats.org/officeDocument/2006/relationships/notesMaster" Target="notesMasters/notesMaster1.xml"/><Relationship Id="rId19" Type="http://schemas.openxmlformats.org/officeDocument/2006/relationships/slide" Target="slides/slide14.xml"/><Relationship Id="rId6" Type="http://schemas.openxmlformats.org/officeDocument/2006/relationships/slide" Target="slides/slide1.xml"/><Relationship Id="rId18" Type="http://schemas.openxmlformats.org/officeDocument/2006/relationships/slide" Target="slides/slide13.xml"/><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533520" y="764280"/>
            <a:ext cx="6704640" cy="3771360"/>
          </a:xfrm>
          <a:custGeom>
            <a:rect b="b" l="l" r="r" t="t"/>
            <a:pathLst>
              <a:path extrusionOk="0" h="120000" w="120000">
                <a:moveTo>
                  <a:pt x="0" y="0"/>
                </a:moveTo>
                <a:lnTo>
                  <a:pt x="120000" y="0"/>
                </a:lnTo>
                <a:lnTo>
                  <a:pt x="120000" y="120000"/>
                </a:lnTo>
                <a:lnTo>
                  <a:pt x="0" y="120000"/>
                </a:lnTo>
                <a:close/>
              </a:path>
            </a:pathLst>
          </a:custGeom>
          <a:noFill/>
          <a:ln>
            <a:noFill/>
          </a:ln>
        </p:spPr>
      </p:sp>
      <p:sp>
        <p:nvSpPr>
          <p:cNvPr id="4" name="Google Shape;4;n"/>
          <p:cNvSpPr txBox="1"/>
          <p:nvPr>
            <p:ph idx="1" type="body"/>
          </p:nvPr>
        </p:nvSpPr>
        <p:spPr>
          <a:xfrm>
            <a:off x="777240" y="4777560"/>
            <a:ext cx="6217560" cy="4525920"/>
          </a:xfrm>
          <a:prstGeom prst="rect">
            <a:avLst/>
          </a:prstGeom>
          <a:noFill/>
          <a:ln>
            <a:noFill/>
          </a:ln>
        </p:spPr>
        <p:txBody>
          <a:bodyPr anchorCtr="0" anchor="t" bIns="0" lIns="0" spcFirstLastPara="1" rIns="0" wrap="square" tIns="0">
            <a:noAutofit/>
          </a:bodyPr>
          <a:lstStyle>
            <a:lvl1pPr indent="-228600" lvl="0" marL="457200" marR="0" rtl="0" algn="l">
              <a:spcBef>
                <a:spcPts val="0"/>
              </a:spcBef>
              <a:spcAft>
                <a:spcPts val="0"/>
              </a:spcAft>
              <a:buSzPts val="1400"/>
              <a:buNone/>
              <a:defRPr b="0" i="0" sz="1800" u="none" cap="none" strike="noStrike"/>
            </a:lvl1pPr>
            <a:lvl2pPr indent="-228600" lvl="1" marL="914400" marR="0" rtl="0" algn="l">
              <a:spcBef>
                <a:spcPts val="0"/>
              </a:spcBef>
              <a:spcAft>
                <a:spcPts val="0"/>
              </a:spcAft>
              <a:buSzPts val="1400"/>
              <a:buNone/>
              <a:defRPr b="0" i="0" sz="1800" u="none" cap="none" strike="noStrike"/>
            </a:lvl2pPr>
            <a:lvl3pPr indent="-228600" lvl="2" marL="1371600" marR="0" rtl="0" algn="l">
              <a:spcBef>
                <a:spcPts val="0"/>
              </a:spcBef>
              <a:spcAft>
                <a:spcPts val="0"/>
              </a:spcAft>
              <a:buSzPts val="1400"/>
              <a:buNone/>
              <a:defRPr b="0" i="0" sz="1800" u="none" cap="none" strike="noStrike"/>
            </a:lvl3pPr>
            <a:lvl4pPr indent="-228600" lvl="3" marL="1828800" marR="0" rtl="0" algn="l">
              <a:spcBef>
                <a:spcPts val="0"/>
              </a:spcBef>
              <a:spcAft>
                <a:spcPts val="0"/>
              </a:spcAft>
              <a:buSzPts val="1400"/>
              <a:buNone/>
              <a:defRPr b="0" i="0" sz="1800" u="none" cap="none" strike="noStrike"/>
            </a:lvl4pPr>
            <a:lvl5pPr indent="-228600" lvl="4" marL="2286000" marR="0" rtl="0" algn="l">
              <a:spcBef>
                <a:spcPts val="0"/>
              </a:spcBef>
              <a:spcAft>
                <a:spcPts val="0"/>
              </a:spcAft>
              <a:buSzPts val="1400"/>
              <a:buNone/>
              <a:defRPr b="0" i="0" sz="1800" u="none" cap="none" strike="noStrike"/>
            </a:lvl5pPr>
            <a:lvl6pPr indent="-228600" lvl="5" marL="2743200" marR="0" rtl="0" algn="l">
              <a:spcBef>
                <a:spcPts val="0"/>
              </a:spcBef>
              <a:spcAft>
                <a:spcPts val="0"/>
              </a:spcAft>
              <a:buSzPts val="1400"/>
              <a:buNone/>
              <a:defRPr b="0" i="0" sz="1800" u="none" cap="none" strike="noStrike"/>
            </a:lvl6pPr>
            <a:lvl7pPr indent="-228600" lvl="6" marL="3200400" marR="0" rtl="0" algn="l">
              <a:spcBef>
                <a:spcPts val="0"/>
              </a:spcBef>
              <a:spcAft>
                <a:spcPts val="0"/>
              </a:spcAft>
              <a:buSzPts val="1400"/>
              <a:buNone/>
              <a:defRPr b="0" i="0" sz="1800" u="none" cap="none" strike="noStrike"/>
            </a:lvl7pPr>
            <a:lvl8pPr indent="-228600" lvl="7" marL="3657600" marR="0" rtl="0" algn="l">
              <a:spcBef>
                <a:spcPts val="0"/>
              </a:spcBef>
              <a:spcAft>
                <a:spcPts val="0"/>
              </a:spcAft>
              <a:buSzPts val="1400"/>
              <a:buNone/>
              <a:defRPr b="0" i="0" sz="1800" u="none" cap="none" strike="noStrike"/>
            </a:lvl8pPr>
            <a:lvl9pPr indent="-228600" lvl="8" marL="4114800" marR="0" rtl="0" algn="l">
              <a:spcBef>
                <a:spcPts val="0"/>
              </a:spcBef>
              <a:spcAft>
                <a:spcPts val="0"/>
              </a:spcAft>
              <a:buSzPts val="1400"/>
              <a:buNone/>
              <a:defRPr b="0" i="0" sz="1800" u="none" cap="none" strike="noStrike"/>
            </a:lvl9pPr>
          </a:lstStyle>
          <a:p/>
        </p:txBody>
      </p:sp>
      <p:sp>
        <p:nvSpPr>
          <p:cNvPr id="5" name="Google Shape;5;n"/>
          <p:cNvSpPr txBox="1"/>
          <p:nvPr>
            <p:ph idx="3" type="hdr"/>
          </p:nvPr>
        </p:nvSpPr>
        <p:spPr>
          <a:xfrm>
            <a:off x="0" y="0"/>
            <a:ext cx="3372840" cy="502560"/>
          </a:xfrm>
          <a:prstGeom prst="rect">
            <a:avLst/>
          </a:prstGeom>
          <a:noFill/>
          <a:ln>
            <a:noFill/>
          </a:ln>
        </p:spPr>
        <p:txBody>
          <a:bodyPr anchorCtr="0" anchor="t" bIns="0" lIns="0" spcFirstLastPara="1" rIns="0" wrap="square" tIns="0">
            <a:noAutofit/>
          </a:bodyPr>
          <a:lstStyle>
            <a:lvl1pPr lvl="0" marR="0" rtl="0" algn="l">
              <a:spcBef>
                <a:spcPts val="0"/>
              </a:spcBef>
              <a:spcAft>
                <a:spcPts val="0"/>
              </a:spcAft>
              <a:buSzPts val="1400"/>
              <a:buNone/>
              <a:defRPr b="0" i="0" sz="1800" u="none" cap="none" strike="noStrike"/>
            </a:lvl1pPr>
            <a:lvl2pPr lvl="1" marR="0" rtl="0" algn="l">
              <a:spcBef>
                <a:spcPts val="0"/>
              </a:spcBef>
              <a:spcAft>
                <a:spcPts val="0"/>
              </a:spcAft>
              <a:buSzPts val="1400"/>
              <a:buNone/>
              <a:defRPr b="0" i="0" sz="1800" u="none" cap="none" strike="noStrike"/>
            </a:lvl2pPr>
            <a:lvl3pPr lvl="2" marR="0" rtl="0" algn="l">
              <a:spcBef>
                <a:spcPts val="0"/>
              </a:spcBef>
              <a:spcAft>
                <a:spcPts val="0"/>
              </a:spcAft>
              <a:buSzPts val="1400"/>
              <a:buNone/>
              <a:defRPr b="0" i="0" sz="1800" u="none" cap="none" strike="noStrike"/>
            </a:lvl3pPr>
            <a:lvl4pPr lvl="3" marR="0" rtl="0" algn="l">
              <a:spcBef>
                <a:spcPts val="0"/>
              </a:spcBef>
              <a:spcAft>
                <a:spcPts val="0"/>
              </a:spcAft>
              <a:buSzPts val="1400"/>
              <a:buNone/>
              <a:defRPr b="0" i="0" sz="1800" u="none" cap="none" strike="noStrike"/>
            </a:lvl4pPr>
            <a:lvl5pPr lvl="4" marR="0" rtl="0" algn="l">
              <a:spcBef>
                <a:spcPts val="0"/>
              </a:spcBef>
              <a:spcAft>
                <a:spcPts val="0"/>
              </a:spcAft>
              <a:buSzPts val="1400"/>
              <a:buNone/>
              <a:defRPr b="0" i="0" sz="1800" u="none" cap="none" strike="noStrike"/>
            </a:lvl5pPr>
            <a:lvl6pPr lvl="5" marR="0" rtl="0" algn="l">
              <a:spcBef>
                <a:spcPts val="0"/>
              </a:spcBef>
              <a:spcAft>
                <a:spcPts val="0"/>
              </a:spcAft>
              <a:buSzPts val="1400"/>
              <a:buNone/>
              <a:defRPr b="0" i="0" sz="1800" u="none" cap="none" strike="noStrike"/>
            </a:lvl6pPr>
            <a:lvl7pPr lvl="6" marR="0" rtl="0" algn="l">
              <a:spcBef>
                <a:spcPts val="0"/>
              </a:spcBef>
              <a:spcAft>
                <a:spcPts val="0"/>
              </a:spcAft>
              <a:buSzPts val="1400"/>
              <a:buNone/>
              <a:defRPr b="0" i="0" sz="1800" u="none" cap="none" strike="noStrike"/>
            </a:lvl7pPr>
            <a:lvl8pPr lvl="7" marR="0" rtl="0" algn="l">
              <a:spcBef>
                <a:spcPts val="0"/>
              </a:spcBef>
              <a:spcAft>
                <a:spcPts val="0"/>
              </a:spcAft>
              <a:buSzPts val="1400"/>
              <a:buNone/>
              <a:defRPr b="0" i="0" sz="1800" u="none" cap="none" strike="noStrike"/>
            </a:lvl8pPr>
            <a:lvl9pPr lvl="8" marR="0" rtl="0" algn="l">
              <a:spcBef>
                <a:spcPts val="0"/>
              </a:spcBef>
              <a:spcAft>
                <a:spcPts val="0"/>
              </a:spcAft>
              <a:buSzPts val="1400"/>
              <a:buNone/>
              <a:defRPr b="0" i="0" sz="1800" u="none" cap="none" strike="noStrike"/>
            </a:lvl9pPr>
          </a:lstStyle>
          <a:p/>
        </p:txBody>
      </p:sp>
      <p:sp>
        <p:nvSpPr>
          <p:cNvPr id="6" name="Google Shape;6;n"/>
          <p:cNvSpPr txBox="1"/>
          <p:nvPr>
            <p:ph idx="10" type="dt"/>
          </p:nvPr>
        </p:nvSpPr>
        <p:spPr>
          <a:xfrm>
            <a:off x="4399200" y="0"/>
            <a:ext cx="3372840" cy="502560"/>
          </a:xfrm>
          <a:prstGeom prst="rect">
            <a:avLst/>
          </a:prstGeom>
          <a:noFill/>
          <a:ln>
            <a:noFill/>
          </a:ln>
        </p:spPr>
        <p:txBody>
          <a:bodyPr anchorCtr="0" anchor="t" bIns="0" lIns="0" spcFirstLastPara="1" rIns="0" wrap="square" tIns="0">
            <a:noAutofit/>
          </a:bodyPr>
          <a:lstStyle>
            <a:lvl1pPr lvl="0" marR="0" rtl="0" algn="l">
              <a:spcBef>
                <a:spcPts val="0"/>
              </a:spcBef>
              <a:spcAft>
                <a:spcPts val="0"/>
              </a:spcAft>
              <a:buSzPts val="1400"/>
              <a:buNone/>
              <a:defRPr b="0" i="0" sz="1800" u="none" cap="none" strike="noStrike"/>
            </a:lvl1pPr>
            <a:lvl2pPr lvl="1" marR="0" rtl="0" algn="l">
              <a:spcBef>
                <a:spcPts val="0"/>
              </a:spcBef>
              <a:spcAft>
                <a:spcPts val="0"/>
              </a:spcAft>
              <a:buSzPts val="1400"/>
              <a:buNone/>
              <a:defRPr b="0" i="0" sz="1800" u="none" cap="none" strike="noStrike"/>
            </a:lvl2pPr>
            <a:lvl3pPr lvl="2" marR="0" rtl="0" algn="l">
              <a:spcBef>
                <a:spcPts val="0"/>
              </a:spcBef>
              <a:spcAft>
                <a:spcPts val="0"/>
              </a:spcAft>
              <a:buSzPts val="1400"/>
              <a:buNone/>
              <a:defRPr b="0" i="0" sz="1800" u="none" cap="none" strike="noStrike"/>
            </a:lvl3pPr>
            <a:lvl4pPr lvl="3" marR="0" rtl="0" algn="l">
              <a:spcBef>
                <a:spcPts val="0"/>
              </a:spcBef>
              <a:spcAft>
                <a:spcPts val="0"/>
              </a:spcAft>
              <a:buSzPts val="1400"/>
              <a:buNone/>
              <a:defRPr b="0" i="0" sz="1800" u="none" cap="none" strike="noStrike"/>
            </a:lvl4pPr>
            <a:lvl5pPr lvl="4" marR="0" rtl="0" algn="l">
              <a:spcBef>
                <a:spcPts val="0"/>
              </a:spcBef>
              <a:spcAft>
                <a:spcPts val="0"/>
              </a:spcAft>
              <a:buSzPts val="1400"/>
              <a:buNone/>
              <a:defRPr b="0" i="0" sz="1800" u="none" cap="none" strike="noStrike"/>
            </a:lvl5pPr>
            <a:lvl6pPr lvl="5" marR="0" rtl="0" algn="l">
              <a:spcBef>
                <a:spcPts val="0"/>
              </a:spcBef>
              <a:spcAft>
                <a:spcPts val="0"/>
              </a:spcAft>
              <a:buSzPts val="1400"/>
              <a:buNone/>
              <a:defRPr b="0" i="0" sz="1800" u="none" cap="none" strike="noStrike"/>
            </a:lvl6pPr>
            <a:lvl7pPr lvl="6" marR="0" rtl="0" algn="l">
              <a:spcBef>
                <a:spcPts val="0"/>
              </a:spcBef>
              <a:spcAft>
                <a:spcPts val="0"/>
              </a:spcAft>
              <a:buSzPts val="1400"/>
              <a:buNone/>
              <a:defRPr b="0" i="0" sz="1800" u="none" cap="none" strike="noStrike"/>
            </a:lvl7pPr>
            <a:lvl8pPr lvl="7" marR="0" rtl="0" algn="l">
              <a:spcBef>
                <a:spcPts val="0"/>
              </a:spcBef>
              <a:spcAft>
                <a:spcPts val="0"/>
              </a:spcAft>
              <a:buSzPts val="1400"/>
              <a:buNone/>
              <a:defRPr b="0" i="0" sz="1800" u="none" cap="none" strike="noStrike"/>
            </a:lvl8pPr>
            <a:lvl9pPr lvl="8" marR="0" rtl="0" algn="l">
              <a:spcBef>
                <a:spcPts val="0"/>
              </a:spcBef>
              <a:spcAft>
                <a:spcPts val="0"/>
              </a:spcAft>
              <a:buSzPts val="1400"/>
              <a:buNone/>
              <a:defRPr b="0" i="0" sz="1800" u="none" cap="none" strike="noStrike"/>
            </a:lvl9pPr>
          </a:lstStyle>
          <a:p/>
        </p:txBody>
      </p:sp>
      <p:sp>
        <p:nvSpPr>
          <p:cNvPr id="7" name="Google Shape;7;n"/>
          <p:cNvSpPr txBox="1"/>
          <p:nvPr>
            <p:ph idx="11" type="ftr"/>
          </p:nvPr>
        </p:nvSpPr>
        <p:spPr>
          <a:xfrm>
            <a:off x="0" y="9555480"/>
            <a:ext cx="3372840" cy="502560"/>
          </a:xfrm>
          <a:prstGeom prst="rect">
            <a:avLst/>
          </a:prstGeom>
          <a:noFill/>
          <a:ln>
            <a:noFill/>
          </a:ln>
        </p:spPr>
        <p:txBody>
          <a:bodyPr anchorCtr="0" anchor="b" bIns="0" lIns="0" spcFirstLastPara="1" rIns="0" wrap="square" tIns="0">
            <a:noAutofit/>
          </a:bodyPr>
          <a:lstStyle>
            <a:lvl1pPr lvl="0" marR="0" rtl="0" algn="l">
              <a:spcBef>
                <a:spcPts val="0"/>
              </a:spcBef>
              <a:spcAft>
                <a:spcPts val="0"/>
              </a:spcAft>
              <a:buSzPts val="1400"/>
              <a:buNone/>
              <a:defRPr b="0" i="0" sz="1800" u="none" cap="none" strike="noStrike"/>
            </a:lvl1pPr>
            <a:lvl2pPr lvl="1" marR="0" rtl="0" algn="l">
              <a:spcBef>
                <a:spcPts val="0"/>
              </a:spcBef>
              <a:spcAft>
                <a:spcPts val="0"/>
              </a:spcAft>
              <a:buSzPts val="1400"/>
              <a:buNone/>
              <a:defRPr b="0" i="0" sz="1800" u="none" cap="none" strike="noStrike"/>
            </a:lvl2pPr>
            <a:lvl3pPr lvl="2" marR="0" rtl="0" algn="l">
              <a:spcBef>
                <a:spcPts val="0"/>
              </a:spcBef>
              <a:spcAft>
                <a:spcPts val="0"/>
              </a:spcAft>
              <a:buSzPts val="1400"/>
              <a:buNone/>
              <a:defRPr b="0" i="0" sz="1800" u="none" cap="none" strike="noStrike"/>
            </a:lvl3pPr>
            <a:lvl4pPr lvl="3" marR="0" rtl="0" algn="l">
              <a:spcBef>
                <a:spcPts val="0"/>
              </a:spcBef>
              <a:spcAft>
                <a:spcPts val="0"/>
              </a:spcAft>
              <a:buSzPts val="1400"/>
              <a:buNone/>
              <a:defRPr b="0" i="0" sz="1800" u="none" cap="none" strike="noStrike"/>
            </a:lvl4pPr>
            <a:lvl5pPr lvl="4" marR="0" rtl="0" algn="l">
              <a:spcBef>
                <a:spcPts val="0"/>
              </a:spcBef>
              <a:spcAft>
                <a:spcPts val="0"/>
              </a:spcAft>
              <a:buSzPts val="1400"/>
              <a:buNone/>
              <a:defRPr b="0" i="0" sz="1800" u="none" cap="none" strike="noStrike"/>
            </a:lvl5pPr>
            <a:lvl6pPr lvl="5" marR="0" rtl="0" algn="l">
              <a:spcBef>
                <a:spcPts val="0"/>
              </a:spcBef>
              <a:spcAft>
                <a:spcPts val="0"/>
              </a:spcAft>
              <a:buSzPts val="1400"/>
              <a:buNone/>
              <a:defRPr b="0" i="0" sz="1800" u="none" cap="none" strike="noStrike"/>
            </a:lvl6pPr>
            <a:lvl7pPr lvl="6" marR="0" rtl="0" algn="l">
              <a:spcBef>
                <a:spcPts val="0"/>
              </a:spcBef>
              <a:spcAft>
                <a:spcPts val="0"/>
              </a:spcAft>
              <a:buSzPts val="1400"/>
              <a:buNone/>
              <a:defRPr b="0" i="0" sz="1800" u="none" cap="none" strike="noStrike"/>
            </a:lvl7pPr>
            <a:lvl8pPr lvl="7" marR="0" rtl="0" algn="l">
              <a:spcBef>
                <a:spcPts val="0"/>
              </a:spcBef>
              <a:spcAft>
                <a:spcPts val="0"/>
              </a:spcAft>
              <a:buSzPts val="1400"/>
              <a:buNone/>
              <a:defRPr b="0" i="0" sz="1800" u="none" cap="none" strike="noStrike"/>
            </a:lvl8pPr>
            <a:lvl9pPr lvl="8" marR="0" rtl="0" algn="l">
              <a:spcBef>
                <a:spcPts val="0"/>
              </a:spcBef>
              <a:spcAft>
                <a:spcPts val="0"/>
              </a:spcAft>
              <a:buSzPts val="1400"/>
              <a:buNone/>
              <a:defRPr b="0" i="0" sz="1800" u="none" cap="none" strike="noStrike"/>
            </a:lvl9pPr>
          </a:lstStyle>
          <a:p/>
        </p:txBody>
      </p:sp>
      <p:sp>
        <p:nvSpPr>
          <p:cNvPr id="8" name="Google Shape;8;n"/>
          <p:cNvSpPr txBox="1"/>
          <p:nvPr>
            <p:ph idx="12" type="sldNum"/>
          </p:nvPr>
        </p:nvSpPr>
        <p:spPr>
          <a:xfrm>
            <a:off x="4399200" y="9555480"/>
            <a:ext cx="3372840" cy="502560"/>
          </a:xfrm>
          <a:prstGeom prst="rect">
            <a:avLst/>
          </a:prstGeom>
          <a:noFill/>
          <a:ln>
            <a:noFill/>
          </a:ln>
        </p:spPr>
        <p:txBody>
          <a:bodyPr anchorCtr="0" anchor="b" bIns="0" lIns="0" spcFirstLastPara="1" rIns="0" wrap="square" tIns="0">
            <a:noAutofit/>
          </a:bodyPr>
          <a:lstStyle/>
          <a:p>
            <a:pPr indent="0" lvl="0" marL="0" marR="0" rtl="0" algn="r">
              <a:spcBef>
                <a:spcPts val="0"/>
              </a:spcBef>
              <a:spcAft>
                <a:spcPts val="0"/>
              </a:spcAft>
              <a:buNone/>
            </a:pPr>
            <a:fld id="{00000000-1234-1234-1234-123412341234}" type="slidenum">
              <a:rPr b="0" i="0" lang="es-MX" sz="1400" u="none" cap="none" strike="noStrike">
                <a:latin typeface="Times New Roman"/>
                <a:ea typeface="Times New Roman"/>
                <a:cs typeface="Times New Roman"/>
                <a:sym typeface="Times New Roman"/>
              </a:rPr>
              <a:t>‹#›</a:t>
            </a:fld>
            <a:endParaRPr b="0" i="0" sz="1400" u="none" cap="none" strike="noStrike">
              <a:latin typeface="Times New Roman"/>
              <a:ea typeface="Times New Roman"/>
              <a:cs typeface="Times New Roman"/>
              <a:sym typeface="Times New Roman"/>
            </a:endParaRPr>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19" name="Shape 119"/>
        <p:cNvGrpSpPr/>
        <p:nvPr/>
      </p:nvGrpSpPr>
      <p:grpSpPr>
        <a:xfrm>
          <a:off x="0" y="0"/>
          <a:ext cx="0" cy="0"/>
          <a:chOff x="0" y="0"/>
          <a:chExt cx="0" cy="0"/>
        </a:xfrm>
      </p:grpSpPr>
      <p:sp>
        <p:nvSpPr>
          <p:cNvPr id="120" name="Google Shape;120;p1:notes"/>
          <p:cNvSpPr/>
          <p:nvPr>
            <p:ph idx="2" type="sldImg"/>
          </p:nvPr>
        </p:nvSpPr>
        <p:spPr>
          <a:xfrm>
            <a:off x="381240" y="685800"/>
            <a:ext cx="609552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121" name="Google Shape;121;p1: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0" lang="es-MX" sz="1100" strike="noStrike">
                <a:latin typeface="Arial"/>
                <a:ea typeface="Arial"/>
                <a:cs typeface="Arial"/>
                <a:sym typeface="Arial"/>
              </a:rPr>
              <a:t>In Spanish it called both ‘Total Physical Response’ and </a:t>
            </a:r>
            <a:r>
              <a:rPr b="0" lang="es-MX" sz="1050" strike="noStrike">
                <a:solidFill>
                  <a:srgbClr val="222222"/>
                </a:solidFill>
                <a:latin typeface="Arial"/>
                <a:ea typeface="Arial"/>
                <a:cs typeface="Arial"/>
                <a:sym typeface="Arial"/>
              </a:rPr>
              <a:t> Respuesta Física Total</a:t>
            </a:r>
            <a:endParaRPr b="0" sz="1050" strike="noStrike">
              <a:latin typeface="Arial"/>
              <a:ea typeface="Arial"/>
              <a:cs typeface="Arial"/>
              <a:sym typeface="Arial"/>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73" name="Shape 173"/>
        <p:cNvGrpSpPr/>
        <p:nvPr/>
      </p:nvGrpSpPr>
      <p:grpSpPr>
        <a:xfrm>
          <a:off x="0" y="0"/>
          <a:ext cx="0" cy="0"/>
          <a:chOff x="0" y="0"/>
          <a:chExt cx="0" cy="0"/>
        </a:xfrm>
      </p:grpSpPr>
      <p:sp>
        <p:nvSpPr>
          <p:cNvPr id="174" name="Google Shape;174;p10:notes"/>
          <p:cNvSpPr txBox="1"/>
          <p:nvPr>
            <p:ph idx="1" type="body"/>
          </p:nvPr>
        </p:nvSpPr>
        <p:spPr>
          <a:xfrm>
            <a:off x="777240" y="4777560"/>
            <a:ext cx="6217560" cy="4525920"/>
          </a:xfrm>
          <a:prstGeom prst="rect">
            <a:avLst/>
          </a:prstGeom>
        </p:spPr>
        <p:txBody>
          <a:bodyPr anchorCtr="0" anchor="t" bIns="0" lIns="0" spcFirstLastPara="1" rIns="0" wrap="square" tIns="0">
            <a:noAutofit/>
          </a:bodyPr>
          <a:lstStyle/>
          <a:p>
            <a:pPr indent="0" lvl="0" marL="0" rtl="0" algn="l">
              <a:spcBef>
                <a:spcPts val="0"/>
              </a:spcBef>
              <a:spcAft>
                <a:spcPts val="0"/>
              </a:spcAft>
              <a:buNone/>
            </a:pPr>
            <a:r>
              <a:t/>
            </a:r>
            <a:endParaRPr/>
          </a:p>
        </p:txBody>
      </p:sp>
      <p:sp>
        <p:nvSpPr>
          <p:cNvPr id="175" name="Google Shape;175;p10:notes"/>
          <p:cNvSpPr/>
          <p:nvPr>
            <p:ph idx="2" type="sldImg"/>
          </p:nvPr>
        </p:nvSpPr>
        <p:spPr>
          <a:xfrm>
            <a:off x="533520" y="764280"/>
            <a:ext cx="6704640" cy="377136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79" name="Shape 179"/>
        <p:cNvGrpSpPr/>
        <p:nvPr/>
      </p:nvGrpSpPr>
      <p:grpSpPr>
        <a:xfrm>
          <a:off x="0" y="0"/>
          <a:ext cx="0" cy="0"/>
          <a:chOff x="0" y="0"/>
          <a:chExt cx="0" cy="0"/>
        </a:xfrm>
      </p:grpSpPr>
      <p:sp>
        <p:nvSpPr>
          <p:cNvPr id="180" name="Google Shape;180;p11:notes"/>
          <p:cNvSpPr txBox="1"/>
          <p:nvPr>
            <p:ph idx="1" type="body"/>
          </p:nvPr>
        </p:nvSpPr>
        <p:spPr>
          <a:xfrm>
            <a:off x="777240" y="4777560"/>
            <a:ext cx="6217560" cy="4525920"/>
          </a:xfrm>
          <a:prstGeom prst="rect">
            <a:avLst/>
          </a:prstGeom>
        </p:spPr>
        <p:txBody>
          <a:bodyPr anchorCtr="0" anchor="t" bIns="0" lIns="0" spcFirstLastPara="1" rIns="0" wrap="square" tIns="0">
            <a:noAutofit/>
          </a:bodyPr>
          <a:lstStyle/>
          <a:p>
            <a:pPr indent="0" lvl="0" marL="0" rtl="0" algn="l">
              <a:spcBef>
                <a:spcPts val="0"/>
              </a:spcBef>
              <a:spcAft>
                <a:spcPts val="0"/>
              </a:spcAft>
              <a:buNone/>
            </a:pPr>
            <a:r>
              <a:t/>
            </a:r>
            <a:endParaRPr/>
          </a:p>
        </p:txBody>
      </p:sp>
      <p:sp>
        <p:nvSpPr>
          <p:cNvPr id="181" name="Google Shape;181;p11:notes"/>
          <p:cNvSpPr/>
          <p:nvPr>
            <p:ph idx="2" type="sldImg"/>
          </p:nvPr>
        </p:nvSpPr>
        <p:spPr>
          <a:xfrm>
            <a:off x="533520" y="764280"/>
            <a:ext cx="6704640" cy="377136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85" name="Shape 185"/>
        <p:cNvGrpSpPr/>
        <p:nvPr/>
      </p:nvGrpSpPr>
      <p:grpSpPr>
        <a:xfrm>
          <a:off x="0" y="0"/>
          <a:ext cx="0" cy="0"/>
          <a:chOff x="0" y="0"/>
          <a:chExt cx="0" cy="0"/>
        </a:xfrm>
      </p:grpSpPr>
      <p:sp>
        <p:nvSpPr>
          <p:cNvPr id="186" name="Google Shape;186;p12:notes"/>
          <p:cNvSpPr txBox="1"/>
          <p:nvPr>
            <p:ph idx="1" type="body"/>
          </p:nvPr>
        </p:nvSpPr>
        <p:spPr>
          <a:xfrm>
            <a:off x="777240" y="4777560"/>
            <a:ext cx="6217560" cy="4525920"/>
          </a:xfrm>
          <a:prstGeom prst="rect">
            <a:avLst/>
          </a:prstGeom>
        </p:spPr>
        <p:txBody>
          <a:bodyPr anchorCtr="0" anchor="t" bIns="0" lIns="0" spcFirstLastPara="1" rIns="0" wrap="square" tIns="0">
            <a:noAutofit/>
          </a:bodyPr>
          <a:lstStyle/>
          <a:p>
            <a:pPr indent="0" lvl="0" marL="0" rtl="0" algn="l">
              <a:spcBef>
                <a:spcPts val="0"/>
              </a:spcBef>
              <a:spcAft>
                <a:spcPts val="0"/>
              </a:spcAft>
              <a:buNone/>
            </a:pPr>
            <a:r>
              <a:t/>
            </a:r>
            <a:endParaRPr/>
          </a:p>
        </p:txBody>
      </p:sp>
      <p:sp>
        <p:nvSpPr>
          <p:cNvPr id="187" name="Google Shape;187;p12:notes"/>
          <p:cNvSpPr/>
          <p:nvPr>
            <p:ph idx="2" type="sldImg"/>
          </p:nvPr>
        </p:nvSpPr>
        <p:spPr>
          <a:xfrm>
            <a:off x="533520" y="764280"/>
            <a:ext cx="6704640" cy="377136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91" name="Shape 191"/>
        <p:cNvGrpSpPr/>
        <p:nvPr/>
      </p:nvGrpSpPr>
      <p:grpSpPr>
        <a:xfrm>
          <a:off x="0" y="0"/>
          <a:ext cx="0" cy="0"/>
          <a:chOff x="0" y="0"/>
          <a:chExt cx="0" cy="0"/>
        </a:xfrm>
      </p:grpSpPr>
      <p:sp>
        <p:nvSpPr>
          <p:cNvPr id="192" name="Google Shape;192;p13: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193" name="Google Shape;193;p13: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0" lang="es-MX" sz="1100" strike="noStrike">
                <a:latin typeface="Arial"/>
                <a:ea typeface="Arial"/>
                <a:cs typeface="Arial"/>
                <a:sym typeface="Arial"/>
              </a:rPr>
              <a:t>Tends to focus on scholars studying mayan languages</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t/>
            </a:r>
            <a:endParaRPr b="0" sz="1100" strike="noStrike">
              <a:latin typeface="Arial"/>
              <a:ea typeface="Arial"/>
              <a:cs typeface="Arial"/>
              <a:sym typeface="Arial"/>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97" name="Shape 197"/>
        <p:cNvGrpSpPr/>
        <p:nvPr/>
      </p:nvGrpSpPr>
      <p:grpSpPr>
        <a:xfrm>
          <a:off x="0" y="0"/>
          <a:ext cx="0" cy="0"/>
          <a:chOff x="0" y="0"/>
          <a:chExt cx="0" cy="0"/>
        </a:xfrm>
      </p:grpSpPr>
      <p:sp>
        <p:nvSpPr>
          <p:cNvPr id="198" name="Google Shape;198;p14: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199" name="Google Shape;199;p14: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0" lang="es-MX" sz="1100" strike="noStrike">
                <a:latin typeface="Arial"/>
                <a:ea typeface="Arial"/>
                <a:cs typeface="Arial"/>
                <a:sym typeface="Arial"/>
              </a:rPr>
              <a:t>Tunica es una idioma “dormido”: el (last) persona qui habla Tunica con flu</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0" lang="es-MX" sz="1100" strike="noStrike">
                <a:latin typeface="Arial"/>
                <a:ea typeface="Arial"/>
                <a:cs typeface="Arial"/>
                <a:sym typeface="Arial"/>
              </a:rPr>
              <a:t>This really isn’t enough time for this to work well</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0" lang="es-MX" sz="1100" strike="noStrike">
                <a:latin typeface="Arial"/>
                <a:ea typeface="Arial"/>
                <a:cs typeface="Arial"/>
                <a:sym typeface="Arial"/>
              </a:rPr>
              <a:t>Kids are engaged! And definitely acquire something...</a:t>
            </a:r>
            <a:endParaRPr b="0" sz="1100" strike="noStrike">
              <a:latin typeface="Arial"/>
              <a:ea typeface="Arial"/>
              <a:cs typeface="Arial"/>
              <a:sym typeface="Arial"/>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03" name="Shape 203"/>
        <p:cNvGrpSpPr/>
        <p:nvPr/>
      </p:nvGrpSpPr>
      <p:grpSpPr>
        <a:xfrm>
          <a:off x="0" y="0"/>
          <a:ext cx="0" cy="0"/>
          <a:chOff x="0" y="0"/>
          <a:chExt cx="0" cy="0"/>
        </a:xfrm>
      </p:grpSpPr>
      <p:sp>
        <p:nvSpPr>
          <p:cNvPr id="204" name="Google Shape;204;p15: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205" name="Google Shape;205;p15: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0" lang="es-MX" sz="1100" strike="noStrike">
                <a:latin typeface="Arial"/>
                <a:ea typeface="Arial"/>
                <a:cs typeface="Arial"/>
                <a:sym typeface="Arial"/>
              </a:rPr>
              <a:t>3. Is an important part of language planning</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0" lang="es-MX" sz="1100" strike="noStrike">
                <a:latin typeface="Arial"/>
                <a:ea typeface="Arial"/>
                <a:cs typeface="Arial"/>
                <a:sym typeface="Arial"/>
              </a:rPr>
              <a:t>4. The time to mention the accusative stuff and how that’s difficult for l2 learners? Or before then?</a:t>
            </a:r>
            <a:endParaRPr b="0" sz="1100" strike="noStrike">
              <a:latin typeface="Arial"/>
              <a:ea typeface="Arial"/>
              <a:cs typeface="Arial"/>
              <a:sym typeface="Arial"/>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09" name="Shape 209"/>
        <p:cNvGrpSpPr/>
        <p:nvPr/>
      </p:nvGrpSpPr>
      <p:grpSpPr>
        <a:xfrm>
          <a:off x="0" y="0"/>
          <a:ext cx="0" cy="0"/>
          <a:chOff x="0" y="0"/>
          <a:chExt cx="0" cy="0"/>
        </a:xfrm>
      </p:grpSpPr>
      <p:sp>
        <p:nvSpPr>
          <p:cNvPr id="210" name="Google Shape;210;p16: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211" name="Google Shape;211;p16: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0" lang="es-MX" sz="1100" strike="noStrike">
                <a:latin typeface="Arial"/>
                <a:ea typeface="Arial"/>
                <a:cs typeface="Arial"/>
                <a:sym typeface="Arial"/>
              </a:rPr>
              <a:t>3. Is an important part of language planning</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0" lang="es-MX" sz="1100" strike="noStrike">
                <a:latin typeface="Arial"/>
                <a:ea typeface="Arial"/>
                <a:cs typeface="Arial"/>
                <a:sym typeface="Arial"/>
              </a:rPr>
              <a:t>4. The time to mention the accusative stuff and how that’s difficult for l2 learners? Or before then?</a:t>
            </a:r>
            <a:endParaRPr b="0" sz="1100" strike="noStrike">
              <a:latin typeface="Arial"/>
              <a:ea typeface="Arial"/>
              <a:cs typeface="Arial"/>
              <a:sym typeface="Arial"/>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15" name="Shape 215"/>
        <p:cNvGrpSpPr/>
        <p:nvPr/>
      </p:nvGrpSpPr>
      <p:grpSpPr>
        <a:xfrm>
          <a:off x="0" y="0"/>
          <a:ext cx="0" cy="0"/>
          <a:chOff x="0" y="0"/>
          <a:chExt cx="0" cy="0"/>
        </a:xfrm>
      </p:grpSpPr>
      <p:sp>
        <p:nvSpPr>
          <p:cNvPr id="216" name="Google Shape;216;p17: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217" name="Google Shape;217;p17: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0" lang="es-MX" sz="1100" strike="noStrike">
                <a:latin typeface="Arial"/>
                <a:ea typeface="Arial"/>
                <a:cs typeface="Arial"/>
                <a:sym typeface="Arial"/>
              </a:rPr>
              <a:t>3. Is an important part of language planning</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0" lang="es-MX" sz="1100" strike="noStrike">
                <a:latin typeface="Arial"/>
                <a:ea typeface="Arial"/>
                <a:cs typeface="Arial"/>
                <a:sym typeface="Arial"/>
              </a:rPr>
              <a:t>4. The time to mention the accusative stuff and how that’s difficult for l2 learners? Or before then?</a:t>
            </a:r>
            <a:endParaRPr b="0" sz="1100" strike="noStrike">
              <a:latin typeface="Arial"/>
              <a:ea typeface="Arial"/>
              <a:cs typeface="Arial"/>
              <a:sym typeface="Arial"/>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221" name="Shape 221"/>
        <p:cNvGrpSpPr/>
        <p:nvPr/>
      </p:nvGrpSpPr>
      <p:grpSpPr>
        <a:xfrm>
          <a:off x="0" y="0"/>
          <a:ext cx="0" cy="0"/>
          <a:chOff x="0" y="0"/>
          <a:chExt cx="0" cy="0"/>
        </a:xfrm>
      </p:grpSpPr>
      <p:sp>
        <p:nvSpPr>
          <p:cNvPr id="222" name="Google Shape;222;p18: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223" name="Google Shape;223;p18: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0" lang="es-MX" sz="1100" strike="noStrike">
                <a:latin typeface="Arial"/>
                <a:ea typeface="Arial"/>
                <a:cs typeface="Arial"/>
                <a:sym typeface="Arial"/>
              </a:rPr>
              <a:t>3. Is an important part of language planning</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0" lang="es-MX" sz="1100" strike="noStrike">
                <a:latin typeface="Arial"/>
                <a:ea typeface="Arial"/>
                <a:cs typeface="Arial"/>
                <a:sym typeface="Arial"/>
              </a:rPr>
              <a:t>4. The time to mention the accusative stuff and how that’s difficult for l2 learners? Or before then?</a:t>
            </a:r>
            <a:endParaRPr b="0" sz="1100" strike="noStrike">
              <a:latin typeface="Arial"/>
              <a:ea typeface="Arial"/>
              <a:cs typeface="Arial"/>
              <a:sym typeface="Arial"/>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25" name="Shape 125"/>
        <p:cNvGrpSpPr/>
        <p:nvPr/>
      </p:nvGrpSpPr>
      <p:grpSpPr>
        <a:xfrm>
          <a:off x="0" y="0"/>
          <a:ext cx="0" cy="0"/>
          <a:chOff x="0" y="0"/>
          <a:chExt cx="0" cy="0"/>
        </a:xfrm>
      </p:grpSpPr>
      <p:sp>
        <p:nvSpPr>
          <p:cNvPr id="126" name="Google Shape;126;p2: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127" name="Google Shape;127;p2: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1:</a:t>
            </a:r>
            <a:r>
              <a:rPr b="0" lang="es-MX" sz="1100" strike="noStrike">
                <a:latin typeface="Arial"/>
                <a:ea typeface="Arial"/>
                <a:cs typeface="Arial"/>
                <a:sym typeface="Arial"/>
              </a:rPr>
              <a:t> Because the teachers model the vocabulary frequently and use props, there is no need to translate the vocabulary into other languages. In fact, it is recommended you not.  </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2: </a:t>
            </a:r>
            <a:r>
              <a:rPr b="0" lang="es-MX" sz="1100" strike="noStrike">
                <a:latin typeface="Arial"/>
                <a:ea typeface="Arial"/>
                <a:cs typeface="Arial"/>
                <a:sym typeface="Arial"/>
              </a:rPr>
              <a:t>The TPR method has multiple steps that increase in difficulty and require different forms of engagement with the language on the part of the learner</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3: </a:t>
            </a:r>
            <a:r>
              <a:rPr b="0" lang="es-MX" sz="1100" strike="noStrike">
                <a:latin typeface="Arial"/>
                <a:ea typeface="Arial"/>
                <a:cs typeface="Arial"/>
                <a:sym typeface="Arial"/>
              </a:rPr>
              <a:t>Many current language teaching methods emphasize the idea of active learning, in a way that’s closer to real communication?</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4</a:t>
            </a:r>
            <a:r>
              <a:rPr b="0" lang="es-MX" sz="1100" strike="noStrike">
                <a:latin typeface="Arial"/>
                <a:ea typeface="Arial"/>
                <a:cs typeface="Arial"/>
                <a:sym typeface="Arial"/>
              </a:rPr>
              <a:t>: Learning words in isolation (like through repetition) is not very helpful for communication. This method tries to get students ready to communicate, even at a basic level, quickly. </a:t>
            </a:r>
            <a:endParaRPr b="0" sz="1100" strike="noStrike">
              <a:latin typeface="Arial"/>
              <a:ea typeface="Arial"/>
              <a:cs typeface="Arial"/>
              <a:sym typeface="Arial"/>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31" name="Shape 131"/>
        <p:cNvGrpSpPr/>
        <p:nvPr/>
      </p:nvGrpSpPr>
      <p:grpSpPr>
        <a:xfrm>
          <a:off x="0" y="0"/>
          <a:ext cx="0" cy="0"/>
          <a:chOff x="0" y="0"/>
          <a:chExt cx="0" cy="0"/>
        </a:xfrm>
      </p:grpSpPr>
      <p:sp>
        <p:nvSpPr>
          <p:cNvPr id="132" name="Google Shape;132;p3: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133" name="Google Shape;133;p3: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1:</a:t>
            </a:r>
            <a:r>
              <a:rPr b="0" lang="es-MX" sz="1100" strike="noStrike">
                <a:latin typeface="Arial"/>
                <a:ea typeface="Arial"/>
                <a:cs typeface="Arial"/>
                <a:sym typeface="Arial"/>
              </a:rPr>
              <a:t> Because the teachers model the vocabulary frequently and use props, there is no need to translate the vocabulary into other languages. In fact, it is recommended you not.  </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2: </a:t>
            </a:r>
            <a:r>
              <a:rPr b="0" lang="es-MX" sz="1100" strike="noStrike">
                <a:latin typeface="Arial"/>
                <a:ea typeface="Arial"/>
                <a:cs typeface="Arial"/>
                <a:sym typeface="Arial"/>
              </a:rPr>
              <a:t>The TPR method has multiple steps that increase in difficulty and require different forms of engagement with the language on the part of the learner</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3: </a:t>
            </a:r>
            <a:r>
              <a:rPr b="0" lang="es-MX" sz="1100" strike="noStrike">
                <a:latin typeface="Arial"/>
                <a:ea typeface="Arial"/>
                <a:cs typeface="Arial"/>
                <a:sym typeface="Arial"/>
              </a:rPr>
              <a:t>Many current language teaching methods emphasize the idea of active learning, in a way that’s closer to real communication?</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4</a:t>
            </a:r>
            <a:r>
              <a:rPr b="0" lang="es-MX" sz="1100" strike="noStrike">
                <a:latin typeface="Arial"/>
                <a:ea typeface="Arial"/>
                <a:cs typeface="Arial"/>
                <a:sym typeface="Arial"/>
              </a:rPr>
              <a:t>: Learning words in isolation (like through repetition) is not very helpful for communication. This method tries to get students ready to communicate, even at a basic level, quickly. </a:t>
            </a:r>
            <a:endParaRPr b="0" sz="1100" strike="noStrike">
              <a:latin typeface="Arial"/>
              <a:ea typeface="Arial"/>
              <a:cs typeface="Arial"/>
              <a:sym typeface="Arial"/>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37" name="Shape 137"/>
        <p:cNvGrpSpPr/>
        <p:nvPr/>
      </p:nvGrpSpPr>
      <p:grpSpPr>
        <a:xfrm>
          <a:off x="0" y="0"/>
          <a:ext cx="0" cy="0"/>
          <a:chOff x="0" y="0"/>
          <a:chExt cx="0" cy="0"/>
        </a:xfrm>
      </p:grpSpPr>
      <p:sp>
        <p:nvSpPr>
          <p:cNvPr id="138" name="Google Shape;138;p4: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139" name="Google Shape;139;p4: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1:</a:t>
            </a:r>
            <a:r>
              <a:rPr b="0" lang="es-MX" sz="1100" strike="noStrike">
                <a:latin typeface="Arial"/>
                <a:ea typeface="Arial"/>
                <a:cs typeface="Arial"/>
                <a:sym typeface="Arial"/>
              </a:rPr>
              <a:t> while students can take notes and, if the teacher would like, they can incorporate writing, the method itself is made to function without requiring any written material. This limits the amount of material creation that’s necessary and opens the method to a broader group of students</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2:</a:t>
            </a:r>
            <a:r>
              <a:rPr b="0" lang="es-MX" sz="1100" strike="noStrike">
                <a:latin typeface="Arial"/>
                <a:ea typeface="Arial"/>
                <a:cs typeface="Arial"/>
                <a:sym typeface="Arial"/>
              </a:rPr>
              <a:t> A lesson created for a class of three will work just as well in a class of twenty and vice versa</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3:</a:t>
            </a:r>
            <a:r>
              <a:rPr b="0" lang="es-MX" sz="1100" strike="noStrike">
                <a:latin typeface="Arial"/>
                <a:ea typeface="Arial"/>
                <a:cs typeface="Arial"/>
                <a:sym typeface="Arial"/>
              </a:rPr>
              <a:t> because the process involves listening, acting, and speaking portions students with different strengths and comfort levels will often find at least one step they are fairly comfortable with</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4: </a:t>
            </a:r>
            <a:r>
              <a:rPr b="0" lang="es-MX" sz="1100" strike="noStrike">
                <a:latin typeface="Arial"/>
                <a:ea typeface="Arial"/>
                <a:cs typeface="Arial"/>
                <a:sym typeface="Arial"/>
              </a:rPr>
              <a:t>Creating materials is often one of the biggest time and energy sucks for teachers working with less commonly taught languages. This program primarily relies on the teacher’s own understanding of the language and bringing props or pictures</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t/>
            </a:r>
            <a:endParaRPr b="0" sz="1100" strike="noStrike">
              <a:latin typeface="Arial"/>
              <a:ea typeface="Arial"/>
              <a:cs typeface="Arial"/>
              <a:sym typeface="Arial"/>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3" name="Shape 143"/>
        <p:cNvGrpSpPr/>
        <p:nvPr/>
      </p:nvGrpSpPr>
      <p:grpSpPr>
        <a:xfrm>
          <a:off x="0" y="0"/>
          <a:ext cx="0" cy="0"/>
          <a:chOff x="0" y="0"/>
          <a:chExt cx="0" cy="0"/>
        </a:xfrm>
      </p:grpSpPr>
      <p:sp>
        <p:nvSpPr>
          <p:cNvPr id="144" name="Google Shape;144;p5: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145" name="Google Shape;145;p5: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1:</a:t>
            </a:r>
            <a:r>
              <a:rPr b="0" lang="es-MX" sz="1100" strike="noStrike">
                <a:latin typeface="Arial"/>
                <a:ea typeface="Arial"/>
                <a:cs typeface="Arial"/>
                <a:sym typeface="Arial"/>
              </a:rPr>
              <a:t> advanced learners may be frustrated with this approach if they have advanced to the stage of complex conversation.</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2: </a:t>
            </a:r>
            <a:r>
              <a:rPr b="0" lang="es-MX" sz="1100" strike="noStrike">
                <a:latin typeface="Arial"/>
                <a:ea typeface="Arial"/>
                <a:cs typeface="Arial"/>
                <a:sym typeface="Arial"/>
              </a:rPr>
              <a:t>While many actions, things, and descriptive words are easy to teach in this format, other words like thoughts and feelings can be more difficult. </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3: </a:t>
            </a:r>
            <a:r>
              <a:rPr b="0" lang="es-MX" sz="1100" strike="noStrike">
                <a:latin typeface="Arial"/>
                <a:ea typeface="Arial"/>
                <a:cs typeface="Arial"/>
                <a:sym typeface="Arial"/>
              </a:rPr>
              <a:t>being able to model the words with a partner is very helpful, though not required</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1" lang="es-MX" sz="1100" strike="noStrike">
                <a:latin typeface="Arial"/>
                <a:ea typeface="Arial"/>
                <a:cs typeface="Arial"/>
                <a:sym typeface="Arial"/>
              </a:rPr>
              <a:t>Point 4: </a:t>
            </a:r>
            <a:r>
              <a:rPr b="0" lang="es-MX" sz="1100" strike="noStrike">
                <a:latin typeface="Arial"/>
                <a:ea typeface="Arial"/>
                <a:cs typeface="Arial"/>
                <a:sym typeface="Arial"/>
              </a:rPr>
              <a:t>This method expects learners to </a:t>
            </a:r>
            <a:endParaRPr b="0" sz="1100" strike="noStrike">
              <a:latin typeface="Arial"/>
              <a:ea typeface="Arial"/>
              <a:cs typeface="Arial"/>
              <a:sym typeface="Arial"/>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49" name="Shape 149"/>
        <p:cNvGrpSpPr/>
        <p:nvPr/>
      </p:nvGrpSpPr>
      <p:grpSpPr>
        <a:xfrm>
          <a:off x="0" y="0"/>
          <a:ext cx="0" cy="0"/>
          <a:chOff x="0" y="0"/>
          <a:chExt cx="0" cy="0"/>
        </a:xfrm>
      </p:grpSpPr>
      <p:sp>
        <p:nvSpPr>
          <p:cNvPr id="150" name="Google Shape;150;p6: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151" name="Google Shape;151;p6: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0" lang="es-MX" sz="1100" strike="noStrike">
                <a:latin typeface="Arial"/>
                <a:ea typeface="Arial"/>
                <a:cs typeface="Arial"/>
                <a:sym typeface="Arial"/>
              </a:rPr>
              <a:t>These steps are constructed to ease the learner into using the language while maximizing their exposure to it. Presentación and respuesta física, both focus on the students’ comprehension of the language without asking them to produce the words. si/no asks them to being to respond using the language. Utilizacion del vocabulario nuevo functions as a review and further engagement with the new words. Finally, they produce the new vocabulary.</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t/>
            </a:r>
            <a:endParaRPr b="0" sz="1100" strike="noStrike">
              <a:latin typeface="Arial"/>
              <a:ea typeface="Arial"/>
              <a:cs typeface="Arial"/>
              <a:sym typeface="Arial"/>
            </a:endParaRPr>
          </a:p>
          <a:p>
            <a:pPr indent="-216000" lvl="0" marL="216000" rtl="0" algn="l">
              <a:lnSpc>
                <a:spcPct val="100000"/>
              </a:lnSpc>
              <a:spcBef>
                <a:spcPts val="0"/>
              </a:spcBef>
              <a:spcAft>
                <a:spcPts val="0"/>
              </a:spcAft>
              <a:buNone/>
            </a:pPr>
            <a:r>
              <a:rPr b="0" lang="es-MX" sz="1100" strike="noStrike">
                <a:latin typeface="Arial"/>
                <a:ea typeface="Arial"/>
                <a:cs typeface="Arial"/>
                <a:sym typeface="Arial"/>
              </a:rPr>
              <a:t>You can spend as much or as little time on each section as you like, though its best to take your time modeling the vocabulary and including several repetitions. Additionally, if a student is struggling with a section, you can use an earlier step to help them come to the answer without simply telling them. For example, if a student is unable to produce the word ‘hat’ in the final step, the teacher could return to the si/no step. This can be preferable to telling them the answer or calling on another student, as this still allows the student in question to participate and encourages the student to participate even when it does not come easy.</a:t>
            </a:r>
            <a:endParaRPr b="0" sz="1100" strike="noStrike">
              <a:latin typeface="Arial"/>
              <a:ea typeface="Arial"/>
              <a:cs typeface="Arial"/>
              <a:sym typeface="Arial"/>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55" name="Shape 155"/>
        <p:cNvGrpSpPr/>
        <p:nvPr/>
      </p:nvGrpSpPr>
      <p:grpSpPr>
        <a:xfrm>
          <a:off x="0" y="0"/>
          <a:ext cx="0" cy="0"/>
          <a:chOff x="0" y="0"/>
          <a:chExt cx="0" cy="0"/>
        </a:xfrm>
      </p:grpSpPr>
      <p:sp>
        <p:nvSpPr>
          <p:cNvPr id="156" name="Google Shape;156;p7:notes"/>
          <p:cNvSpPr/>
          <p:nvPr>
            <p:ph idx="2" type="sldImg"/>
          </p:nvPr>
        </p:nvSpPr>
        <p:spPr>
          <a:xfrm>
            <a:off x="381240" y="685800"/>
            <a:ext cx="6095160" cy="3428280"/>
          </a:xfrm>
          <a:custGeom>
            <a:rect b="b" l="l" r="r" t="t"/>
            <a:pathLst>
              <a:path extrusionOk="0" h="120000" w="120000">
                <a:moveTo>
                  <a:pt x="0" y="0"/>
                </a:moveTo>
                <a:lnTo>
                  <a:pt x="120000" y="0"/>
                </a:lnTo>
                <a:lnTo>
                  <a:pt x="120000" y="120000"/>
                </a:lnTo>
                <a:lnTo>
                  <a:pt x="0" y="120000"/>
                </a:lnTo>
                <a:close/>
              </a:path>
            </a:pathLst>
          </a:custGeom>
          <a:noFill/>
          <a:ln>
            <a:noFill/>
          </a:ln>
        </p:spPr>
      </p:sp>
      <p:sp>
        <p:nvSpPr>
          <p:cNvPr id="157" name="Google Shape;157;p7:notes"/>
          <p:cNvSpPr txBox="1"/>
          <p:nvPr>
            <p:ph idx="1" type="body"/>
          </p:nvPr>
        </p:nvSpPr>
        <p:spPr>
          <a:xfrm>
            <a:off x="685800" y="4343400"/>
            <a:ext cx="5485680" cy="4114080"/>
          </a:xfrm>
          <a:prstGeom prst="rect">
            <a:avLst/>
          </a:prstGeom>
          <a:noFill/>
          <a:ln>
            <a:noFill/>
          </a:ln>
        </p:spPr>
        <p:txBody>
          <a:bodyPr anchorCtr="0" anchor="t" bIns="91425" lIns="0" spcFirstLastPara="1" rIns="0" wrap="square" tIns="91425">
            <a:noAutofit/>
          </a:bodyPr>
          <a:lstStyle/>
          <a:p>
            <a:pPr indent="-216000" lvl="0" marL="216000" rtl="0" algn="l">
              <a:lnSpc>
                <a:spcPct val="100000"/>
              </a:lnSpc>
              <a:spcBef>
                <a:spcPts val="0"/>
              </a:spcBef>
              <a:spcAft>
                <a:spcPts val="0"/>
              </a:spcAft>
              <a:buNone/>
            </a:pPr>
            <a:r>
              <a:rPr b="0" lang="es-MX" sz="1100" strike="noStrike">
                <a:latin typeface="Arial"/>
                <a:ea typeface="Arial"/>
                <a:cs typeface="Arial"/>
                <a:sym typeface="Arial"/>
              </a:rPr>
              <a:t>Su tema podría ser alguno como ‘números’ o ‘animales’, pero es mejor seleccionar un tema como ‘el mercado’ o ‘Jugar basketbol’. Estas son situaciones en las que los estudiantes necesitarán comunicar en sus vidas cotidianas. En utilizando escenarios como sus temas, ustedes preparan sus estudiantes para comunicar en el mundo real (‘outside of lessons’?).</a:t>
            </a:r>
            <a:endParaRPr b="0" sz="1100" strike="noStrike">
              <a:latin typeface="Arial"/>
              <a:ea typeface="Arial"/>
              <a:cs typeface="Arial"/>
              <a:sym typeface="Arial"/>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61" name="Shape 161"/>
        <p:cNvGrpSpPr/>
        <p:nvPr/>
      </p:nvGrpSpPr>
      <p:grpSpPr>
        <a:xfrm>
          <a:off x="0" y="0"/>
          <a:ext cx="0" cy="0"/>
          <a:chOff x="0" y="0"/>
          <a:chExt cx="0" cy="0"/>
        </a:xfrm>
      </p:grpSpPr>
      <p:sp>
        <p:nvSpPr>
          <p:cNvPr id="162" name="Google Shape;162;p8:notes"/>
          <p:cNvSpPr txBox="1"/>
          <p:nvPr>
            <p:ph idx="1" type="body"/>
          </p:nvPr>
        </p:nvSpPr>
        <p:spPr>
          <a:xfrm>
            <a:off x="777240" y="4777560"/>
            <a:ext cx="6217560" cy="4525920"/>
          </a:xfrm>
          <a:prstGeom prst="rect">
            <a:avLst/>
          </a:prstGeom>
        </p:spPr>
        <p:txBody>
          <a:bodyPr anchorCtr="0" anchor="t" bIns="0" lIns="0" spcFirstLastPara="1" rIns="0" wrap="square" tIns="0">
            <a:noAutofit/>
          </a:bodyPr>
          <a:lstStyle/>
          <a:p>
            <a:pPr indent="0" lvl="0" marL="0" rtl="0" algn="l">
              <a:spcBef>
                <a:spcPts val="0"/>
              </a:spcBef>
              <a:spcAft>
                <a:spcPts val="0"/>
              </a:spcAft>
              <a:buNone/>
            </a:pPr>
            <a:r>
              <a:t/>
            </a:r>
            <a:endParaRPr/>
          </a:p>
        </p:txBody>
      </p:sp>
      <p:sp>
        <p:nvSpPr>
          <p:cNvPr id="163" name="Google Shape;163;p8:notes"/>
          <p:cNvSpPr/>
          <p:nvPr>
            <p:ph idx="2" type="sldImg"/>
          </p:nvPr>
        </p:nvSpPr>
        <p:spPr>
          <a:xfrm>
            <a:off x="533520" y="764280"/>
            <a:ext cx="6704640" cy="377136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67" name="Shape 167"/>
        <p:cNvGrpSpPr/>
        <p:nvPr/>
      </p:nvGrpSpPr>
      <p:grpSpPr>
        <a:xfrm>
          <a:off x="0" y="0"/>
          <a:ext cx="0" cy="0"/>
          <a:chOff x="0" y="0"/>
          <a:chExt cx="0" cy="0"/>
        </a:xfrm>
      </p:grpSpPr>
      <p:sp>
        <p:nvSpPr>
          <p:cNvPr id="168" name="Google Shape;168;p9:notes"/>
          <p:cNvSpPr txBox="1"/>
          <p:nvPr>
            <p:ph idx="1" type="body"/>
          </p:nvPr>
        </p:nvSpPr>
        <p:spPr>
          <a:xfrm>
            <a:off x="777240" y="4777560"/>
            <a:ext cx="6217560" cy="4525920"/>
          </a:xfrm>
          <a:prstGeom prst="rect">
            <a:avLst/>
          </a:prstGeom>
        </p:spPr>
        <p:txBody>
          <a:bodyPr anchorCtr="0" anchor="t" bIns="0" lIns="0" spcFirstLastPara="1" rIns="0" wrap="square" tIns="0">
            <a:noAutofit/>
          </a:bodyPr>
          <a:lstStyle/>
          <a:p>
            <a:pPr indent="0" lvl="0" marL="0" rtl="0" algn="l">
              <a:spcBef>
                <a:spcPts val="0"/>
              </a:spcBef>
              <a:spcAft>
                <a:spcPts val="0"/>
              </a:spcAft>
              <a:buNone/>
            </a:pPr>
            <a:r>
              <a:t/>
            </a:r>
            <a:endParaRPr/>
          </a:p>
        </p:txBody>
      </p:sp>
      <p:sp>
        <p:nvSpPr>
          <p:cNvPr id="169" name="Google Shape;169;p9:notes"/>
          <p:cNvSpPr/>
          <p:nvPr>
            <p:ph idx="2" type="sldImg"/>
          </p:nvPr>
        </p:nvSpPr>
        <p:spPr>
          <a:xfrm>
            <a:off x="533520" y="764280"/>
            <a:ext cx="6704640" cy="3771360"/>
          </a:xfrm>
          <a:custGeom>
            <a:rect b="b" l="l" r="r" t="t"/>
            <a:pathLst>
              <a:path extrusionOk="0" h="120000" w="120000">
                <a:moveTo>
                  <a:pt x="0" y="0"/>
                </a:moveTo>
                <a:lnTo>
                  <a:pt x="120000" y="0"/>
                </a:lnTo>
                <a:lnTo>
                  <a:pt x="120000" y="120000"/>
                </a:lnTo>
                <a:lnTo>
                  <a:pt x="0" y="120000"/>
                </a:lnTo>
                <a:close/>
              </a:path>
            </a:pathLst>
          </a:custGeom>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Content" type="obj">
  <p:cSld name="OBJECT">
    <p:spTree>
      <p:nvGrpSpPr>
        <p:cNvPr id="16" name="Shape 16"/>
        <p:cNvGrpSpPr/>
        <p:nvPr/>
      </p:nvGrpSpPr>
      <p:grpSpPr>
        <a:xfrm>
          <a:off x="0" y="0"/>
          <a:ext cx="0" cy="0"/>
          <a:chOff x="0" y="0"/>
          <a:chExt cx="0" cy="0"/>
        </a:xfrm>
      </p:grpSpPr>
      <p:sp>
        <p:nvSpPr>
          <p:cNvPr id="17" name="Google Shape;17;p20"/>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8" name="Google Shape;18;p20"/>
          <p:cNvSpPr txBox="1"/>
          <p:nvPr>
            <p:ph idx="1" type="body"/>
          </p:nvPr>
        </p:nvSpPr>
        <p:spPr>
          <a:xfrm>
            <a:off x="729360" y="2079000"/>
            <a:ext cx="7688160" cy="226044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Content over Content" type="objOverTx">
  <p:cSld name="OBJECT_OVER_TEXT">
    <p:spTree>
      <p:nvGrpSpPr>
        <p:cNvPr id="46" name="Shape 46"/>
        <p:cNvGrpSpPr/>
        <p:nvPr/>
      </p:nvGrpSpPr>
      <p:grpSpPr>
        <a:xfrm>
          <a:off x="0" y="0"/>
          <a:ext cx="0" cy="0"/>
          <a:chOff x="0" y="0"/>
          <a:chExt cx="0" cy="0"/>
        </a:xfrm>
      </p:grpSpPr>
      <p:sp>
        <p:nvSpPr>
          <p:cNvPr id="47" name="Google Shape;47;p31"/>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8" name="Google Shape;48;p31"/>
          <p:cNvSpPr txBox="1"/>
          <p:nvPr>
            <p:ph idx="1" type="body"/>
          </p:nvPr>
        </p:nvSpPr>
        <p:spPr>
          <a:xfrm>
            <a:off x="729360" y="2079000"/>
            <a:ext cx="76881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49" name="Google Shape;49;p31"/>
          <p:cNvSpPr txBox="1"/>
          <p:nvPr>
            <p:ph idx="2" type="body"/>
          </p:nvPr>
        </p:nvSpPr>
        <p:spPr>
          <a:xfrm>
            <a:off x="729360" y="3260160"/>
            <a:ext cx="76881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4 Content" type="fourObj">
  <p:cSld name="FOUR_OBJECTS">
    <p:spTree>
      <p:nvGrpSpPr>
        <p:cNvPr id="50" name="Shape 50"/>
        <p:cNvGrpSpPr/>
        <p:nvPr/>
      </p:nvGrpSpPr>
      <p:grpSpPr>
        <a:xfrm>
          <a:off x="0" y="0"/>
          <a:ext cx="0" cy="0"/>
          <a:chOff x="0" y="0"/>
          <a:chExt cx="0" cy="0"/>
        </a:xfrm>
      </p:grpSpPr>
      <p:sp>
        <p:nvSpPr>
          <p:cNvPr id="51" name="Google Shape;51;p32"/>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2" name="Google Shape;52;p32"/>
          <p:cNvSpPr txBox="1"/>
          <p:nvPr>
            <p:ph idx="1" type="body"/>
          </p:nvPr>
        </p:nvSpPr>
        <p:spPr>
          <a:xfrm>
            <a:off x="72936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53" name="Google Shape;53;p32"/>
          <p:cNvSpPr txBox="1"/>
          <p:nvPr>
            <p:ph idx="2" type="body"/>
          </p:nvPr>
        </p:nvSpPr>
        <p:spPr>
          <a:xfrm>
            <a:off x="466884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54" name="Google Shape;54;p32"/>
          <p:cNvSpPr txBox="1"/>
          <p:nvPr>
            <p:ph idx="3" type="body"/>
          </p:nvPr>
        </p:nvSpPr>
        <p:spPr>
          <a:xfrm>
            <a:off x="729360" y="326016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55" name="Google Shape;55;p32"/>
          <p:cNvSpPr txBox="1"/>
          <p:nvPr>
            <p:ph idx="4" type="body"/>
          </p:nvPr>
        </p:nvSpPr>
        <p:spPr>
          <a:xfrm>
            <a:off x="4668840" y="326016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6 Content">
  <p:cSld name="Title, 6 Content">
    <p:spTree>
      <p:nvGrpSpPr>
        <p:cNvPr id="56" name="Shape 56"/>
        <p:cNvGrpSpPr/>
        <p:nvPr/>
      </p:nvGrpSpPr>
      <p:grpSpPr>
        <a:xfrm>
          <a:off x="0" y="0"/>
          <a:ext cx="0" cy="0"/>
          <a:chOff x="0" y="0"/>
          <a:chExt cx="0" cy="0"/>
        </a:xfrm>
      </p:grpSpPr>
      <p:sp>
        <p:nvSpPr>
          <p:cNvPr id="57" name="Google Shape;57;p33"/>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58" name="Google Shape;58;p33"/>
          <p:cNvSpPr txBox="1"/>
          <p:nvPr>
            <p:ph idx="1" type="body"/>
          </p:nvPr>
        </p:nvSpPr>
        <p:spPr>
          <a:xfrm>
            <a:off x="729360" y="207900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59" name="Google Shape;59;p33"/>
          <p:cNvSpPr txBox="1"/>
          <p:nvPr>
            <p:ph idx="2" type="body"/>
          </p:nvPr>
        </p:nvSpPr>
        <p:spPr>
          <a:xfrm>
            <a:off x="3328920" y="207900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60" name="Google Shape;60;p33"/>
          <p:cNvSpPr txBox="1"/>
          <p:nvPr>
            <p:ph idx="3" type="body"/>
          </p:nvPr>
        </p:nvSpPr>
        <p:spPr>
          <a:xfrm>
            <a:off x="5928480" y="207900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61" name="Google Shape;61;p33"/>
          <p:cNvSpPr txBox="1"/>
          <p:nvPr>
            <p:ph idx="4" type="body"/>
          </p:nvPr>
        </p:nvSpPr>
        <p:spPr>
          <a:xfrm>
            <a:off x="729360" y="326016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62" name="Google Shape;62;p33"/>
          <p:cNvSpPr txBox="1"/>
          <p:nvPr>
            <p:ph idx="5" type="body"/>
          </p:nvPr>
        </p:nvSpPr>
        <p:spPr>
          <a:xfrm>
            <a:off x="3328920" y="326016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63" name="Google Shape;63;p33"/>
          <p:cNvSpPr txBox="1"/>
          <p:nvPr>
            <p:ph idx="6" type="body"/>
          </p:nvPr>
        </p:nvSpPr>
        <p:spPr>
          <a:xfrm>
            <a:off x="5928480" y="326016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Slide" type="blank">
  <p:cSld name="BLANK">
    <p:spTree>
      <p:nvGrpSpPr>
        <p:cNvPr id="71" name="Shape 71"/>
        <p:cNvGrpSpPr/>
        <p:nvPr/>
      </p:nvGrpSpPr>
      <p:grpSpPr>
        <a:xfrm>
          <a:off x="0" y="0"/>
          <a:ext cx="0" cy="0"/>
          <a:chOff x="0" y="0"/>
          <a:chExt cx="0" cy="0"/>
        </a:xfrm>
      </p:grpSpPr>
    </p:spTree>
  </p:cSld>
  <p:clrMapOvr>
    <a:masterClrMapping/>
  </p:clrMapOvr>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x">
  <p:cSld name="TITLE_AND_BODY">
    <p:spTree>
      <p:nvGrpSpPr>
        <p:cNvPr id="72" name="Shape 72"/>
        <p:cNvGrpSpPr/>
        <p:nvPr/>
      </p:nvGrpSpPr>
      <p:grpSpPr>
        <a:xfrm>
          <a:off x="0" y="0"/>
          <a:ext cx="0" cy="0"/>
          <a:chOff x="0" y="0"/>
          <a:chExt cx="0" cy="0"/>
        </a:xfrm>
      </p:grpSpPr>
      <p:sp>
        <p:nvSpPr>
          <p:cNvPr id="73" name="Google Shape;73;p34"/>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4" name="Google Shape;74;p34"/>
          <p:cNvSpPr txBox="1"/>
          <p:nvPr>
            <p:ph idx="1" type="subTitle"/>
          </p:nvPr>
        </p:nvSpPr>
        <p:spPr>
          <a:xfrm>
            <a:off x="729360" y="2079000"/>
            <a:ext cx="7688160" cy="226044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Content" type="obj">
  <p:cSld name="OBJECT">
    <p:spTree>
      <p:nvGrpSpPr>
        <p:cNvPr id="75" name="Shape 75"/>
        <p:cNvGrpSpPr/>
        <p:nvPr/>
      </p:nvGrpSpPr>
      <p:grpSpPr>
        <a:xfrm>
          <a:off x="0" y="0"/>
          <a:ext cx="0" cy="0"/>
          <a:chOff x="0" y="0"/>
          <a:chExt cx="0" cy="0"/>
        </a:xfrm>
      </p:grpSpPr>
      <p:sp>
        <p:nvSpPr>
          <p:cNvPr id="76" name="Google Shape;76;p35"/>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77" name="Google Shape;77;p35"/>
          <p:cNvSpPr txBox="1"/>
          <p:nvPr>
            <p:ph idx="1" type="body"/>
          </p:nvPr>
        </p:nvSpPr>
        <p:spPr>
          <a:xfrm>
            <a:off x="729360" y="2079000"/>
            <a:ext cx="7688160" cy="226044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2 Content" type="twoObj">
  <p:cSld name="TWO_OBJECTS">
    <p:spTree>
      <p:nvGrpSpPr>
        <p:cNvPr id="78" name="Shape 78"/>
        <p:cNvGrpSpPr/>
        <p:nvPr/>
      </p:nvGrpSpPr>
      <p:grpSpPr>
        <a:xfrm>
          <a:off x="0" y="0"/>
          <a:ext cx="0" cy="0"/>
          <a:chOff x="0" y="0"/>
          <a:chExt cx="0" cy="0"/>
        </a:xfrm>
      </p:grpSpPr>
      <p:sp>
        <p:nvSpPr>
          <p:cNvPr id="79" name="Google Shape;79;p36"/>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80" name="Google Shape;80;p36"/>
          <p:cNvSpPr txBox="1"/>
          <p:nvPr>
            <p:ph idx="1" type="body"/>
          </p:nvPr>
        </p:nvSpPr>
        <p:spPr>
          <a:xfrm>
            <a:off x="729360" y="2079000"/>
            <a:ext cx="3751560" cy="226044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81" name="Google Shape;81;p36"/>
          <p:cNvSpPr txBox="1"/>
          <p:nvPr>
            <p:ph idx="2" type="body"/>
          </p:nvPr>
        </p:nvSpPr>
        <p:spPr>
          <a:xfrm>
            <a:off x="4668840" y="2079000"/>
            <a:ext cx="3751560" cy="226044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82" name="Shape 82"/>
        <p:cNvGrpSpPr/>
        <p:nvPr/>
      </p:nvGrpSpPr>
      <p:grpSpPr>
        <a:xfrm>
          <a:off x="0" y="0"/>
          <a:ext cx="0" cy="0"/>
          <a:chOff x="0" y="0"/>
          <a:chExt cx="0" cy="0"/>
        </a:xfrm>
      </p:grpSpPr>
      <p:sp>
        <p:nvSpPr>
          <p:cNvPr id="83" name="Google Shape;83;p37"/>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entered Text" type="objOnly">
  <p:cSld name="OBJECT_ONLY">
    <p:spTree>
      <p:nvGrpSpPr>
        <p:cNvPr id="84" name="Shape 84"/>
        <p:cNvGrpSpPr/>
        <p:nvPr/>
      </p:nvGrpSpPr>
      <p:grpSpPr>
        <a:xfrm>
          <a:off x="0" y="0"/>
          <a:ext cx="0" cy="0"/>
          <a:chOff x="0" y="0"/>
          <a:chExt cx="0" cy="0"/>
        </a:xfrm>
      </p:grpSpPr>
      <p:sp>
        <p:nvSpPr>
          <p:cNvPr id="85" name="Google Shape;85;p38"/>
          <p:cNvSpPr txBox="1"/>
          <p:nvPr>
            <p:ph idx="1" type="subTitle"/>
          </p:nvPr>
        </p:nvSpPr>
        <p:spPr>
          <a:xfrm>
            <a:off x="729360" y="1156680"/>
            <a:ext cx="7688160" cy="398304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2 Content and Content" type="twoObjAndObj">
  <p:cSld name="TWO_OBJECTS_AND_OBJECT">
    <p:spTree>
      <p:nvGrpSpPr>
        <p:cNvPr id="86" name="Shape 86"/>
        <p:cNvGrpSpPr/>
        <p:nvPr/>
      </p:nvGrpSpPr>
      <p:grpSpPr>
        <a:xfrm>
          <a:off x="0" y="0"/>
          <a:ext cx="0" cy="0"/>
          <a:chOff x="0" y="0"/>
          <a:chExt cx="0" cy="0"/>
        </a:xfrm>
      </p:grpSpPr>
      <p:sp>
        <p:nvSpPr>
          <p:cNvPr id="87" name="Google Shape;87;p39"/>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88" name="Google Shape;88;p39"/>
          <p:cNvSpPr txBox="1"/>
          <p:nvPr>
            <p:ph idx="1" type="body"/>
          </p:nvPr>
        </p:nvSpPr>
        <p:spPr>
          <a:xfrm>
            <a:off x="72936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89" name="Google Shape;89;p39"/>
          <p:cNvSpPr txBox="1"/>
          <p:nvPr>
            <p:ph idx="2" type="body"/>
          </p:nvPr>
        </p:nvSpPr>
        <p:spPr>
          <a:xfrm>
            <a:off x="4668840" y="2079000"/>
            <a:ext cx="3751560" cy="226044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90" name="Google Shape;90;p39"/>
          <p:cNvSpPr txBox="1"/>
          <p:nvPr>
            <p:ph idx="3" type="body"/>
          </p:nvPr>
        </p:nvSpPr>
        <p:spPr>
          <a:xfrm>
            <a:off x="729360" y="326016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Slide" type="blank">
  <p:cSld name="BLANK">
    <p:spTree>
      <p:nvGrpSpPr>
        <p:cNvPr id="19" name="Shape 19"/>
        <p:cNvGrpSpPr/>
        <p:nvPr/>
      </p:nvGrpSpPr>
      <p:grpSpPr>
        <a:xfrm>
          <a:off x="0" y="0"/>
          <a:ext cx="0" cy="0"/>
          <a:chOff x="0" y="0"/>
          <a:chExt cx="0" cy="0"/>
        </a:xfrm>
      </p:grpSpPr>
    </p:spTree>
  </p:cSld>
  <p:clrMapOvr>
    <a:masterClrMapping/>
  </p:clrMapOvr>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Content and 2 Content" type="objAndTwoObj">
  <p:cSld name="OBJECT_AND_TWO_OBJECTS">
    <p:spTree>
      <p:nvGrpSpPr>
        <p:cNvPr id="91" name="Shape 91"/>
        <p:cNvGrpSpPr/>
        <p:nvPr/>
      </p:nvGrpSpPr>
      <p:grpSpPr>
        <a:xfrm>
          <a:off x="0" y="0"/>
          <a:ext cx="0" cy="0"/>
          <a:chOff x="0" y="0"/>
          <a:chExt cx="0" cy="0"/>
        </a:xfrm>
      </p:grpSpPr>
      <p:sp>
        <p:nvSpPr>
          <p:cNvPr id="92" name="Google Shape;92;p40"/>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93" name="Google Shape;93;p40"/>
          <p:cNvSpPr txBox="1"/>
          <p:nvPr>
            <p:ph idx="1" type="body"/>
          </p:nvPr>
        </p:nvSpPr>
        <p:spPr>
          <a:xfrm>
            <a:off x="729360" y="2079000"/>
            <a:ext cx="3751560" cy="226044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94" name="Google Shape;94;p40"/>
          <p:cNvSpPr txBox="1"/>
          <p:nvPr>
            <p:ph idx="2" type="body"/>
          </p:nvPr>
        </p:nvSpPr>
        <p:spPr>
          <a:xfrm>
            <a:off x="466884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95" name="Google Shape;95;p40"/>
          <p:cNvSpPr txBox="1"/>
          <p:nvPr>
            <p:ph idx="3" type="body"/>
          </p:nvPr>
        </p:nvSpPr>
        <p:spPr>
          <a:xfrm>
            <a:off x="4668840" y="326016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2 Content over Content" type="twoObjOverTx">
  <p:cSld name="TWO_OBJECTS_OVER_TEXT">
    <p:spTree>
      <p:nvGrpSpPr>
        <p:cNvPr id="96" name="Shape 96"/>
        <p:cNvGrpSpPr/>
        <p:nvPr/>
      </p:nvGrpSpPr>
      <p:grpSpPr>
        <a:xfrm>
          <a:off x="0" y="0"/>
          <a:ext cx="0" cy="0"/>
          <a:chOff x="0" y="0"/>
          <a:chExt cx="0" cy="0"/>
        </a:xfrm>
      </p:grpSpPr>
      <p:sp>
        <p:nvSpPr>
          <p:cNvPr id="97" name="Google Shape;97;p41"/>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98" name="Google Shape;98;p41"/>
          <p:cNvSpPr txBox="1"/>
          <p:nvPr>
            <p:ph idx="1" type="body"/>
          </p:nvPr>
        </p:nvSpPr>
        <p:spPr>
          <a:xfrm>
            <a:off x="72936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99" name="Google Shape;99;p41"/>
          <p:cNvSpPr txBox="1"/>
          <p:nvPr>
            <p:ph idx="2" type="body"/>
          </p:nvPr>
        </p:nvSpPr>
        <p:spPr>
          <a:xfrm>
            <a:off x="466884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100" name="Google Shape;100;p41"/>
          <p:cNvSpPr txBox="1"/>
          <p:nvPr>
            <p:ph idx="3" type="body"/>
          </p:nvPr>
        </p:nvSpPr>
        <p:spPr>
          <a:xfrm>
            <a:off x="729360" y="3260160"/>
            <a:ext cx="76881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Content over Content" type="objOverTx">
  <p:cSld name="OBJECT_OVER_TEXT">
    <p:spTree>
      <p:nvGrpSpPr>
        <p:cNvPr id="101" name="Shape 101"/>
        <p:cNvGrpSpPr/>
        <p:nvPr/>
      </p:nvGrpSpPr>
      <p:grpSpPr>
        <a:xfrm>
          <a:off x="0" y="0"/>
          <a:ext cx="0" cy="0"/>
          <a:chOff x="0" y="0"/>
          <a:chExt cx="0" cy="0"/>
        </a:xfrm>
      </p:grpSpPr>
      <p:sp>
        <p:nvSpPr>
          <p:cNvPr id="102" name="Google Shape;102;p42"/>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03" name="Google Shape;103;p42"/>
          <p:cNvSpPr txBox="1"/>
          <p:nvPr>
            <p:ph idx="1" type="body"/>
          </p:nvPr>
        </p:nvSpPr>
        <p:spPr>
          <a:xfrm>
            <a:off x="729360" y="2079000"/>
            <a:ext cx="76881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104" name="Google Shape;104;p42"/>
          <p:cNvSpPr txBox="1"/>
          <p:nvPr>
            <p:ph idx="2" type="body"/>
          </p:nvPr>
        </p:nvSpPr>
        <p:spPr>
          <a:xfrm>
            <a:off x="729360" y="3260160"/>
            <a:ext cx="76881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4 Content" type="fourObj">
  <p:cSld name="FOUR_OBJECTS">
    <p:spTree>
      <p:nvGrpSpPr>
        <p:cNvPr id="105" name="Shape 105"/>
        <p:cNvGrpSpPr/>
        <p:nvPr/>
      </p:nvGrpSpPr>
      <p:grpSpPr>
        <a:xfrm>
          <a:off x="0" y="0"/>
          <a:ext cx="0" cy="0"/>
          <a:chOff x="0" y="0"/>
          <a:chExt cx="0" cy="0"/>
        </a:xfrm>
      </p:grpSpPr>
      <p:sp>
        <p:nvSpPr>
          <p:cNvPr id="106" name="Google Shape;106;p43"/>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07" name="Google Shape;107;p43"/>
          <p:cNvSpPr txBox="1"/>
          <p:nvPr>
            <p:ph idx="1" type="body"/>
          </p:nvPr>
        </p:nvSpPr>
        <p:spPr>
          <a:xfrm>
            <a:off x="72936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108" name="Google Shape;108;p43"/>
          <p:cNvSpPr txBox="1"/>
          <p:nvPr>
            <p:ph idx="2" type="body"/>
          </p:nvPr>
        </p:nvSpPr>
        <p:spPr>
          <a:xfrm>
            <a:off x="466884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109" name="Google Shape;109;p43"/>
          <p:cNvSpPr txBox="1"/>
          <p:nvPr>
            <p:ph idx="3" type="body"/>
          </p:nvPr>
        </p:nvSpPr>
        <p:spPr>
          <a:xfrm>
            <a:off x="729360" y="326016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110" name="Google Shape;110;p43"/>
          <p:cNvSpPr txBox="1"/>
          <p:nvPr>
            <p:ph idx="4" type="body"/>
          </p:nvPr>
        </p:nvSpPr>
        <p:spPr>
          <a:xfrm>
            <a:off x="4668840" y="326016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6 Content">
  <p:cSld name="Title, 6 Content">
    <p:spTree>
      <p:nvGrpSpPr>
        <p:cNvPr id="111" name="Shape 111"/>
        <p:cNvGrpSpPr/>
        <p:nvPr/>
      </p:nvGrpSpPr>
      <p:grpSpPr>
        <a:xfrm>
          <a:off x="0" y="0"/>
          <a:ext cx="0" cy="0"/>
          <a:chOff x="0" y="0"/>
          <a:chExt cx="0" cy="0"/>
        </a:xfrm>
      </p:grpSpPr>
      <p:sp>
        <p:nvSpPr>
          <p:cNvPr id="112" name="Google Shape;112;p44"/>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113" name="Google Shape;113;p44"/>
          <p:cNvSpPr txBox="1"/>
          <p:nvPr>
            <p:ph idx="1" type="body"/>
          </p:nvPr>
        </p:nvSpPr>
        <p:spPr>
          <a:xfrm>
            <a:off x="729360" y="207900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114" name="Google Shape;114;p44"/>
          <p:cNvSpPr txBox="1"/>
          <p:nvPr>
            <p:ph idx="2" type="body"/>
          </p:nvPr>
        </p:nvSpPr>
        <p:spPr>
          <a:xfrm>
            <a:off x="3328920" y="207900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115" name="Google Shape;115;p44"/>
          <p:cNvSpPr txBox="1"/>
          <p:nvPr>
            <p:ph idx="3" type="body"/>
          </p:nvPr>
        </p:nvSpPr>
        <p:spPr>
          <a:xfrm>
            <a:off x="5928480" y="207900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116" name="Google Shape;116;p44"/>
          <p:cNvSpPr txBox="1"/>
          <p:nvPr>
            <p:ph idx="4" type="body"/>
          </p:nvPr>
        </p:nvSpPr>
        <p:spPr>
          <a:xfrm>
            <a:off x="729360" y="326016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117" name="Google Shape;117;p44"/>
          <p:cNvSpPr txBox="1"/>
          <p:nvPr>
            <p:ph idx="5" type="body"/>
          </p:nvPr>
        </p:nvSpPr>
        <p:spPr>
          <a:xfrm>
            <a:off x="3328920" y="326016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118" name="Google Shape;118;p44"/>
          <p:cNvSpPr txBox="1"/>
          <p:nvPr>
            <p:ph idx="6" type="body"/>
          </p:nvPr>
        </p:nvSpPr>
        <p:spPr>
          <a:xfrm>
            <a:off x="5928480" y="3260160"/>
            <a:ext cx="24753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x">
  <p:cSld name="TITLE_AND_BODY">
    <p:spTree>
      <p:nvGrpSpPr>
        <p:cNvPr id="20" name="Shape 20"/>
        <p:cNvGrpSpPr/>
        <p:nvPr/>
      </p:nvGrpSpPr>
      <p:grpSpPr>
        <a:xfrm>
          <a:off x="0" y="0"/>
          <a:ext cx="0" cy="0"/>
          <a:chOff x="0" y="0"/>
          <a:chExt cx="0" cy="0"/>
        </a:xfrm>
      </p:grpSpPr>
      <p:sp>
        <p:nvSpPr>
          <p:cNvPr id="21" name="Google Shape;21;p24"/>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2" name="Google Shape;22;p24"/>
          <p:cNvSpPr txBox="1"/>
          <p:nvPr>
            <p:ph idx="1" type="subTitle"/>
          </p:nvPr>
        </p:nvSpPr>
        <p:spPr>
          <a:xfrm>
            <a:off x="729360" y="2079000"/>
            <a:ext cx="7688160" cy="226044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2 Content" type="twoObj">
  <p:cSld name="TWO_OBJECTS">
    <p:spTree>
      <p:nvGrpSpPr>
        <p:cNvPr id="23" name="Shape 23"/>
        <p:cNvGrpSpPr/>
        <p:nvPr/>
      </p:nvGrpSpPr>
      <p:grpSpPr>
        <a:xfrm>
          <a:off x="0" y="0"/>
          <a:ext cx="0" cy="0"/>
          <a:chOff x="0" y="0"/>
          <a:chExt cx="0" cy="0"/>
        </a:xfrm>
      </p:grpSpPr>
      <p:sp>
        <p:nvSpPr>
          <p:cNvPr id="24" name="Google Shape;24;p25"/>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25" name="Google Shape;25;p25"/>
          <p:cNvSpPr txBox="1"/>
          <p:nvPr>
            <p:ph idx="1" type="body"/>
          </p:nvPr>
        </p:nvSpPr>
        <p:spPr>
          <a:xfrm>
            <a:off x="729360" y="2079000"/>
            <a:ext cx="3751560" cy="226044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26" name="Google Shape;26;p25"/>
          <p:cNvSpPr txBox="1"/>
          <p:nvPr>
            <p:ph idx="2" type="body"/>
          </p:nvPr>
        </p:nvSpPr>
        <p:spPr>
          <a:xfrm>
            <a:off x="4668840" y="2079000"/>
            <a:ext cx="3751560" cy="226044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7" name="Shape 27"/>
        <p:cNvGrpSpPr/>
        <p:nvPr/>
      </p:nvGrpSpPr>
      <p:grpSpPr>
        <a:xfrm>
          <a:off x="0" y="0"/>
          <a:ext cx="0" cy="0"/>
          <a:chOff x="0" y="0"/>
          <a:chExt cx="0" cy="0"/>
        </a:xfrm>
      </p:grpSpPr>
      <p:sp>
        <p:nvSpPr>
          <p:cNvPr id="28" name="Google Shape;28;p26"/>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entered Text" type="objOnly">
  <p:cSld name="OBJECT_ONLY">
    <p:spTree>
      <p:nvGrpSpPr>
        <p:cNvPr id="29" name="Shape 29"/>
        <p:cNvGrpSpPr/>
        <p:nvPr/>
      </p:nvGrpSpPr>
      <p:grpSpPr>
        <a:xfrm>
          <a:off x="0" y="0"/>
          <a:ext cx="0" cy="0"/>
          <a:chOff x="0" y="0"/>
          <a:chExt cx="0" cy="0"/>
        </a:xfrm>
      </p:grpSpPr>
      <p:sp>
        <p:nvSpPr>
          <p:cNvPr id="30" name="Google Shape;30;p27"/>
          <p:cNvSpPr txBox="1"/>
          <p:nvPr>
            <p:ph idx="1" type="subTitle"/>
          </p:nvPr>
        </p:nvSpPr>
        <p:spPr>
          <a:xfrm>
            <a:off x="729360" y="1156680"/>
            <a:ext cx="7688160" cy="398304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2 Content and Content" type="twoObjAndObj">
  <p:cSld name="TWO_OBJECTS_AND_OBJECT">
    <p:spTree>
      <p:nvGrpSpPr>
        <p:cNvPr id="31" name="Shape 31"/>
        <p:cNvGrpSpPr/>
        <p:nvPr/>
      </p:nvGrpSpPr>
      <p:grpSpPr>
        <a:xfrm>
          <a:off x="0" y="0"/>
          <a:ext cx="0" cy="0"/>
          <a:chOff x="0" y="0"/>
          <a:chExt cx="0" cy="0"/>
        </a:xfrm>
      </p:grpSpPr>
      <p:sp>
        <p:nvSpPr>
          <p:cNvPr id="32" name="Google Shape;32;p28"/>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3" name="Google Shape;33;p28"/>
          <p:cNvSpPr txBox="1"/>
          <p:nvPr>
            <p:ph idx="1" type="body"/>
          </p:nvPr>
        </p:nvSpPr>
        <p:spPr>
          <a:xfrm>
            <a:off x="72936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34" name="Google Shape;34;p28"/>
          <p:cNvSpPr txBox="1"/>
          <p:nvPr>
            <p:ph idx="2" type="body"/>
          </p:nvPr>
        </p:nvSpPr>
        <p:spPr>
          <a:xfrm>
            <a:off x="4668840" y="2079000"/>
            <a:ext cx="3751560" cy="226044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35" name="Google Shape;35;p28"/>
          <p:cNvSpPr txBox="1"/>
          <p:nvPr>
            <p:ph idx="3" type="body"/>
          </p:nvPr>
        </p:nvSpPr>
        <p:spPr>
          <a:xfrm>
            <a:off x="729360" y="326016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Content and 2 Content" type="objAndTwoObj">
  <p:cSld name="OBJECT_AND_TWO_OBJECTS">
    <p:spTree>
      <p:nvGrpSpPr>
        <p:cNvPr id="36" name="Shape 36"/>
        <p:cNvGrpSpPr/>
        <p:nvPr/>
      </p:nvGrpSpPr>
      <p:grpSpPr>
        <a:xfrm>
          <a:off x="0" y="0"/>
          <a:ext cx="0" cy="0"/>
          <a:chOff x="0" y="0"/>
          <a:chExt cx="0" cy="0"/>
        </a:xfrm>
      </p:grpSpPr>
      <p:sp>
        <p:nvSpPr>
          <p:cNvPr id="37" name="Google Shape;37;p29"/>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38" name="Google Shape;38;p29"/>
          <p:cNvSpPr txBox="1"/>
          <p:nvPr>
            <p:ph idx="1" type="body"/>
          </p:nvPr>
        </p:nvSpPr>
        <p:spPr>
          <a:xfrm>
            <a:off x="729360" y="2079000"/>
            <a:ext cx="3751560" cy="226044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39" name="Google Shape;39;p29"/>
          <p:cNvSpPr txBox="1"/>
          <p:nvPr>
            <p:ph idx="2" type="body"/>
          </p:nvPr>
        </p:nvSpPr>
        <p:spPr>
          <a:xfrm>
            <a:off x="466884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40" name="Google Shape;40;p29"/>
          <p:cNvSpPr txBox="1"/>
          <p:nvPr>
            <p:ph idx="3" type="body"/>
          </p:nvPr>
        </p:nvSpPr>
        <p:spPr>
          <a:xfrm>
            <a:off x="4668840" y="326016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2 Content over Content" type="twoObjOverTx">
  <p:cSld name="TWO_OBJECTS_OVER_TEXT">
    <p:spTree>
      <p:nvGrpSpPr>
        <p:cNvPr id="41" name="Shape 41"/>
        <p:cNvGrpSpPr/>
        <p:nvPr/>
      </p:nvGrpSpPr>
      <p:grpSpPr>
        <a:xfrm>
          <a:off x="0" y="0"/>
          <a:ext cx="0" cy="0"/>
          <a:chOff x="0" y="0"/>
          <a:chExt cx="0" cy="0"/>
        </a:xfrm>
      </p:grpSpPr>
      <p:sp>
        <p:nvSpPr>
          <p:cNvPr id="42" name="Google Shape;42;p30"/>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p:txBody>
      </p:sp>
      <p:sp>
        <p:nvSpPr>
          <p:cNvPr id="43" name="Google Shape;43;p30"/>
          <p:cNvSpPr txBox="1"/>
          <p:nvPr>
            <p:ph idx="1" type="body"/>
          </p:nvPr>
        </p:nvSpPr>
        <p:spPr>
          <a:xfrm>
            <a:off x="72936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44" name="Google Shape;44;p30"/>
          <p:cNvSpPr txBox="1"/>
          <p:nvPr>
            <p:ph idx="2" type="body"/>
          </p:nvPr>
        </p:nvSpPr>
        <p:spPr>
          <a:xfrm>
            <a:off x="4668840" y="2079000"/>
            <a:ext cx="37515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
        <p:nvSpPr>
          <p:cNvPr id="45" name="Google Shape;45;p30"/>
          <p:cNvSpPr txBox="1"/>
          <p:nvPr>
            <p:ph idx="3" type="body"/>
          </p:nvPr>
        </p:nvSpPr>
        <p:spPr>
          <a:xfrm>
            <a:off x="729360" y="3260160"/>
            <a:ext cx="7688160" cy="1078200"/>
          </a:xfrm>
          <a:prstGeom prst="rect">
            <a:avLst/>
          </a:prstGeom>
          <a:noFill/>
          <a:ln>
            <a:noFill/>
          </a:ln>
        </p:spPr>
        <p:txBody>
          <a:bodyPr anchorCtr="0" anchor="t" bIns="0" lIns="0" spcFirstLastPara="1" rIns="0" wrap="square" tIns="0">
            <a:normAutofit/>
          </a:bodyPr>
          <a:lstStyle>
            <a:lvl1pPr indent="-228600" lvl="0" marL="457200" algn="l">
              <a:spcBef>
                <a:spcPts val="0"/>
              </a:spcBef>
              <a:spcAft>
                <a:spcPts val="0"/>
              </a:spcAft>
              <a:buSzPts val="1400"/>
              <a:buNone/>
              <a:defRPr/>
            </a:lvl1pPr>
            <a:lvl2pPr indent="-228600" lvl="1" marL="914400" algn="l">
              <a:spcBef>
                <a:spcPts val="0"/>
              </a:spcBef>
              <a:spcAft>
                <a:spcPts val="0"/>
              </a:spcAft>
              <a:buSzPts val="1400"/>
              <a:buNone/>
              <a:defRPr/>
            </a:lvl2pPr>
            <a:lvl3pPr indent="-228600" lvl="2" marL="1371600" algn="l">
              <a:spcBef>
                <a:spcPts val="0"/>
              </a:spcBef>
              <a:spcAft>
                <a:spcPts val="0"/>
              </a:spcAft>
              <a:buSzPts val="1400"/>
              <a:buNone/>
              <a:defRPr/>
            </a:lvl3pPr>
            <a:lvl4pPr indent="-228600" lvl="3" marL="1828800" algn="l">
              <a:spcBef>
                <a:spcPts val="0"/>
              </a:spcBef>
              <a:spcAft>
                <a:spcPts val="0"/>
              </a:spcAft>
              <a:buSzPts val="1400"/>
              <a:buNone/>
              <a:defRPr/>
            </a:lvl4pPr>
            <a:lvl5pPr indent="-228600" lvl="4" marL="2286000" algn="l">
              <a:spcBef>
                <a:spcPts val="0"/>
              </a:spcBef>
              <a:spcAft>
                <a:spcPts val="0"/>
              </a:spcAft>
              <a:buSzPts val="1400"/>
              <a:buNone/>
              <a:defRPr/>
            </a:lvl5pPr>
            <a:lvl6pPr indent="-228600" lvl="5" marL="2743200" algn="l">
              <a:spcBef>
                <a:spcPts val="0"/>
              </a:spcBef>
              <a:spcAft>
                <a:spcPts val="0"/>
              </a:spcAft>
              <a:buSzPts val="1400"/>
              <a:buNone/>
              <a:defRPr/>
            </a:lvl6pPr>
            <a:lvl7pPr indent="-228600" lvl="6" marL="3200400" algn="l">
              <a:spcBef>
                <a:spcPts val="0"/>
              </a:spcBef>
              <a:spcAft>
                <a:spcPts val="0"/>
              </a:spcAft>
              <a:buSzPts val="1400"/>
              <a:buNone/>
              <a:defRPr/>
            </a:lvl7pPr>
            <a:lvl8pPr indent="-228600" lvl="7" marL="3657600" algn="l">
              <a:spcBef>
                <a:spcPts val="0"/>
              </a:spcBef>
              <a:spcAft>
                <a:spcPts val="0"/>
              </a:spcAft>
              <a:buSzPts val="1400"/>
              <a:buNone/>
              <a:defRPr/>
            </a:lvl8pPr>
            <a:lvl9pPr indent="-228600" lvl="8" marL="4114800" algn="l">
              <a:spcBef>
                <a:spcPts val="0"/>
              </a:spcBef>
              <a:spcAft>
                <a:spcPts val="0"/>
              </a:spcAft>
              <a:buSzPts val="1400"/>
              <a:buNone/>
              <a:defRPr/>
            </a:lvl9pPr>
          </a:lstStyle>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0" Type="http://schemas.openxmlformats.org/officeDocument/2006/relationships/slideLayout" Target="../slideLayouts/slideLayout10.xml"/><Relationship Id="rId13" Type="http://schemas.openxmlformats.org/officeDocument/2006/relationships/theme" Target="../theme/theme2.xml"/><Relationship Id="rId12" Type="http://schemas.openxmlformats.org/officeDocument/2006/relationships/slideLayout" Target="../slideLayouts/slideLayout12.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3.xml"/><Relationship Id="rId10" Type="http://schemas.openxmlformats.org/officeDocument/2006/relationships/slideLayout" Target="../slideLayouts/slideLayout22.xml"/><Relationship Id="rId13" Type="http://schemas.openxmlformats.org/officeDocument/2006/relationships/theme" Target="../theme/theme3.xml"/><Relationship Id="rId12" Type="http://schemas.openxmlformats.org/officeDocument/2006/relationships/slideLayout" Target="../slideLayouts/slideLayout24.xml"/><Relationship Id="rId1" Type="http://schemas.openxmlformats.org/officeDocument/2006/relationships/slideLayout" Target="../slideLayouts/slideLayout13.xml"/><Relationship Id="rId2" Type="http://schemas.openxmlformats.org/officeDocument/2006/relationships/slideLayout" Target="../slideLayouts/slideLayout14.xml"/><Relationship Id="rId3" Type="http://schemas.openxmlformats.org/officeDocument/2006/relationships/slideLayout" Target="../slideLayouts/slideLayout15.xml"/><Relationship Id="rId4" Type="http://schemas.openxmlformats.org/officeDocument/2006/relationships/slideLayout" Target="../slideLayouts/slideLayout16.xml"/><Relationship Id="rId9" Type="http://schemas.openxmlformats.org/officeDocument/2006/relationships/slideLayout" Target="../slideLayouts/slideLayout21.xml"/><Relationship Id="rId5" Type="http://schemas.openxmlformats.org/officeDocument/2006/relationships/slideLayout" Target="../slideLayouts/slideLayout17.xml"/><Relationship Id="rId6" Type="http://schemas.openxmlformats.org/officeDocument/2006/relationships/slideLayout" Target="../slideLayouts/slideLayout18.xml"/><Relationship Id="rId7" Type="http://schemas.openxmlformats.org/officeDocument/2006/relationships/slideLayout" Target="../slideLayouts/slideLayout19.xml"/><Relationship Id="rId8"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solidFill>
          <a:srgbClr val="E9EDEE"/>
        </a:solidFill>
      </p:bgPr>
    </p:bg>
    <p:spTree>
      <p:nvGrpSpPr>
        <p:cNvPr id="9" name="Shape 9"/>
        <p:cNvGrpSpPr/>
        <p:nvPr/>
      </p:nvGrpSpPr>
      <p:grpSpPr>
        <a:xfrm>
          <a:off x="0" y="0"/>
          <a:ext cx="0" cy="0"/>
          <a:chOff x="0" y="0"/>
          <a:chExt cx="0" cy="0"/>
        </a:xfrm>
      </p:grpSpPr>
      <p:sp>
        <p:nvSpPr>
          <p:cNvPr id="10" name="Google Shape;10;p19"/>
          <p:cNvSpPr/>
          <p:nvPr/>
        </p:nvSpPr>
        <p:spPr>
          <a:xfrm>
            <a:off x="0" y="0"/>
            <a:ext cx="9143280" cy="487080"/>
          </a:xfrm>
          <a:prstGeom prst="rect">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nvGrpSpPr>
          <p:cNvPr id="11" name="Google Shape;11;p19"/>
          <p:cNvGrpSpPr/>
          <p:nvPr/>
        </p:nvGrpSpPr>
        <p:grpSpPr>
          <a:xfrm>
            <a:off x="830340" y="1191420"/>
            <a:ext cx="744840" cy="45000"/>
            <a:chOff x="830340" y="1191420"/>
            <a:chExt cx="744840" cy="45000"/>
          </a:xfrm>
        </p:grpSpPr>
        <p:sp>
          <p:nvSpPr>
            <p:cNvPr id="12" name="Google Shape;12;p19"/>
            <p:cNvSpPr/>
            <p:nvPr/>
          </p:nvSpPr>
          <p:spPr>
            <a:xfrm rot="-5400000">
              <a:off x="1366560" y="1027800"/>
              <a:ext cx="45000" cy="372240"/>
            </a:xfrm>
            <a:prstGeom prst="rect">
              <a:avLst/>
            </a:prstGeom>
            <a:solidFill>
              <a:schemeClr val="accent3"/>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3" name="Google Shape;13;p19"/>
            <p:cNvSpPr/>
            <p:nvPr/>
          </p:nvSpPr>
          <p:spPr>
            <a:xfrm rot="-5400000">
              <a:off x="995400" y="1026360"/>
              <a:ext cx="45000" cy="37512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14" name="Google Shape;14;p19"/>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marR="0" rtl="0" algn="l">
              <a:spcBef>
                <a:spcPts val="0"/>
              </a:spcBef>
              <a:spcAft>
                <a:spcPts val="0"/>
              </a:spcAft>
              <a:buSzPts val="1400"/>
              <a:buNone/>
              <a:defRPr b="0" i="0" sz="1800" u="none" cap="none" strike="noStrike"/>
            </a:lvl1pPr>
            <a:lvl2pPr lvl="1" marR="0" rtl="0" algn="l">
              <a:spcBef>
                <a:spcPts val="0"/>
              </a:spcBef>
              <a:spcAft>
                <a:spcPts val="0"/>
              </a:spcAft>
              <a:buSzPts val="1400"/>
              <a:buNone/>
              <a:defRPr b="0" i="0" sz="1800" u="none" cap="none" strike="noStrike"/>
            </a:lvl2pPr>
            <a:lvl3pPr lvl="2" marR="0" rtl="0" algn="l">
              <a:spcBef>
                <a:spcPts val="0"/>
              </a:spcBef>
              <a:spcAft>
                <a:spcPts val="0"/>
              </a:spcAft>
              <a:buSzPts val="1400"/>
              <a:buNone/>
              <a:defRPr b="0" i="0" sz="1800" u="none" cap="none" strike="noStrike"/>
            </a:lvl3pPr>
            <a:lvl4pPr lvl="3" marR="0" rtl="0" algn="l">
              <a:spcBef>
                <a:spcPts val="0"/>
              </a:spcBef>
              <a:spcAft>
                <a:spcPts val="0"/>
              </a:spcAft>
              <a:buSzPts val="1400"/>
              <a:buNone/>
              <a:defRPr b="0" i="0" sz="1800" u="none" cap="none" strike="noStrike"/>
            </a:lvl4pPr>
            <a:lvl5pPr lvl="4" marR="0" rtl="0" algn="l">
              <a:spcBef>
                <a:spcPts val="0"/>
              </a:spcBef>
              <a:spcAft>
                <a:spcPts val="0"/>
              </a:spcAft>
              <a:buSzPts val="1400"/>
              <a:buNone/>
              <a:defRPr b="0" i="0" sz="1800" u="none" cap="none" strike="noStrike"/>
            </a:lvl5pPr>
            <a:lvl6pPr lvl="5" marR="0" rtl="0" algn="l">
              <a:spcBef>
                <a:spcPts val="0"/>
              </a:spcBef>
              <a:spcAft>
                <a:spcPts val="0"/>
              </a:spcAft>
              <a:buSzPts val="1400"/>
              <a:buNone/>
              <a:defRPr b="0" i="0" sz="1800" u="none" cap="none" strike="noStrike"/>
            </a:lvl6pPr>
            <a:lvl7pPr lvl="6" marR="0" rtl="0" algn="l">
              <a:spcBef>
                <a:spcPts val="0"/>
              </a:spcBef>
              <a:spcAft>
                <a:spcPts val="0"/>
              </a:spcAft>
              <a:buSzPts val="1400"/>
              <a:buNone/>
              <a:defRPr b="0" i="0" sz="1800" u="none" cap="none" strike="noStrike"/>
            </a:lvl7pPr>
            <a:lvl8pPr lvl="7" marR="0" rtl="0" algn="l">
              <a:spcBef>
                <a:spcPts val="0"/>
              </a:spcBef>
              <a:spcAft>
                <a:spcPts val="0"/>
              </a:spcAft>
              <a:buSzPts val="1400"/>
              <a:buNone/>
              <a:defRPr b="0" i="0" sz="1800" u="none" cap="none" strike="noStrike"/>
            </a:lvl8pPr>
            <a:lvl9pPr lvl="8" marR="0" rtl="0" algn="l">
              <a:spcBef>
                <a:spcPts val="0"/>
              </a:spcBef>
              <a:spcAft>
                <a:spcPts val="0"/>
              </a:spcAft>
              <a:buSzPts val="1400"/>
              <a:buNone/>
              <a:defRPr b="0" i="0" sz="1800" u="none" cap="none" strike="noStrike"/>
            </a:lvl9pPr>
          </a:lstStyle>
          <a:p/>
        </p:txBody>
      </p:sp>
      <p:sp>
        <p:nvSpPr>
          <p:cNvPr id="15" name="Google Shape;15;p19"/>
          <p:cNvSpPr txBox="1"/>
          <p:nvPr>
            <p:ph idx="1" type="body"/>
          </p:nvPr>
        </p:nvSpPr>
        <p:spPr>
          <a:xfrm>
            <a:off x="457200" y="1203480"/>
            <a:ext cx="8229240" cy="2982960"/>
          </a:xfrm>
          <a:prstGeom prst="rect">
            <a:avLst/>
          </a:prstGeom>
          <a:noFill/>
          <a:ln>
            <a:noFill/>
          </a:ln>
        </p:spPr>
        <p:txBody>
          <a:bodyPr anchorCtr="0" anchor="t" bIns="0" lIns="0" spcFirstLastPara="1" rIns="0" wrap="square" tIns="0">
            <a:normAutofit/>
          </a:bodyPr>
          <a:lstStyle>
            <a:lvl1pPr indent="-228600" lvl="0" marL="457200" marR="0" rtl="0" algn="l">
              <a:spcBef>
                <a:spcPts val="0"/>
              </a:spcBef>
              <a:spcAft>
                <a:spcPts val="0"/>
              </a:spcAft>
              <a:buSzPts val="1400"/>
              <a:buNone/>
              <a:defRPr b="0" i="0" sz="1800" u="none" cap="none" strike="noStrike"/>
            </a:lvl1pPr>
            <a:lvl2pPr indent="-228600" lvl="1" marL="914400" marR="0" rtl="0" algn="l">
              <a:spcBef>
                <a:spcPts val="0"/>
              </a:spcBef>
              <a:spcAft>
                <a:spcPts val="0"/>
              </a:spcAft>
              <a:buSzPts val="1400"/>
              <a:buNone/>
              <a:defRPr b="0" i="0" sz="1800" u="none" cap="none" strike="noStrike"/>
            </a:lvl2pPr>
            <a:lvl3pPr indent="-228600" lvl="2" marL="1371600" marR="0" rtl="0" algn="l">
              <a:spcBef>
                <a:spcPts val="0"/>
              </a:spcBef>
              <a:spcAft>
                <a:spcPts val="0"/>
              </a:spcAft>
              <a:buSzPts val="1400"/>
              <a:buNone/>
              <a:defRPr b="0" i="0" sz="1800" u="none" cap="none" strike="noStrike"/>
            </a:lvl3pPr>
            <a:lvl4pPr indent="-228600" lvl="3" marL="1828800" marR="0" rtl="0" algn="l">
              <a:spcBef>
                <a:spcPts val="0"/>
              </a:spcBef>
              <a:spcAft>
                <a:spcPts val="0"/>
              </a:spcAft>
              <a:buSzPts val="1400"/>
              <a:buNone/>
              <a:defRPr b="0" i="0" sz="1800" u="none" cap="none" strike="noStrike"/>
            </a:lvl4pPr>
            <a:lvl5pPr indent="-228600" lvl="4" marL="2286000" marR="0" rtl="0" algn="l">
              <a:spcBef>
                <a:spcPts val="0"/>
              </a:spcBef>
              <a:spcAft>
                <a:spcPts val="0"/>
              </a:spcAft>
              <a:buSzPts val="1400"/>
              <a:buNone/>
              <a:defRPr b="0" i="0" sz="1800" u="none" cap="none" strike="noStrike"/>
            </a:lvl5pPr>
            <a:lvl6pPr indent="-228600" lvl="5" marL="2743200" marR="0" rtl="0" algn="l">
              <a:spcBef>
                <a:spcPts val="0"/>
              </a:spcBef>
              <a:spcAft>
                <a:spcPts val="0"/>
              </a:spcAft>
              <a:buSzPts val="1400"/>
              <a:buNone/>
              <a:defRPr b="0" i="0" sz="1800" u="none" cap="none" strike="noStrike"/>
            </a:lvl6pPr>
            <a:lvl7pPr indent="-228600" lvl="6" marL="3200400" marR="0" rtl="0" algn="l">
              <a:spcBef>
                <a:spcPts val="0"/>
              </a:spcBef>
              <a:spcAft>
                <a:spcPts val="0"/>
              </a:spcAft>
              <a:buSzPts val="1400"/>
              <a:buNone/>
              <a:defRPr b="0" i="0" sz="1800" u="none" cap="none" strike="noStrike"/>
            </a:lvl7pPr>
            <a:lvl8pPr indent="-228600" lvl="7" marL="3657600" marR="0" rtl="0" algn="l">
              <a:spcBef>
                <a:spcPts val="0"/>
              </a:spcBef>
              <a:spcAft>
                <a:spcPts val="0"/>
              </a:spcAft>
              <a:buSzPts val="1400"/>
              <a:buNone/>
              <a:defRPr b="0" i="0" sz="1800" u="none" cap="none" strike="noStrike"/>
            </a:lvl8pPr>
            <a:lvl9pPr indent="-228600" lvl="8" marL="4114800" marR="0" rtl="0" algn="l">
              <a:spcBef>
                <a:spcPts val="0"/>
              </a:spcBef>
              <a:spcAft>
                <a:spcPts val="0"/>
              </a:spcAft>
              <a:buSzPts val="1400"/>
              <a:buNone/>
              <a:defRPr b="0" i="0" sz="1800" u="none" cap="none" strike="noStrike"/>
            </a:lvl9pPr>
          </a:lstStyle>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bg>
      <p:bgPr>
        <a:solidFill>
          <a:srgbClr val="FFFFFF"/>
        </a:solidFill>
      </p:bgPr>
    </p:bg>
    <p:spTree>
      <p:nvGrpSpPr>
        <p:cNvPr id="64" name="Shape 64"/>
        <p:cNvGrpSpPr/>
        <p:nvPr/>
      </p:nvGrpSpPr>
      <p:grpSpPr>
        <a:xfrm>
          <a:off x="0" y="0"/>
          <a:ext cx="0" cy="0"/>
          <a:chOff x="0" y="0"/>
          <a:chExt cx="0" cy="0"/>
        </a:xfrm>
      </p:grpSpPr>
      <p:sp>
        <p:nvSpPr>
          <p:cNvPr id="65" name="Google Shape;65;p21"/>
          <p:cNvSpPr/>
          <p:nvPr/>
        </p:nvSpPr>
        <p:spPr>
          <a:xfrm>
            <a:off x="0" y="0"/>
            <a:ext cx="9143280" cy="48708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nvGrpSpPr>
          <p:cNvPr id="66" name="Google Shape;66;p21"/>
          <p:cNvGrpSpPr/>
          <p:nvPr/>
        </p:nvGrpSpPr>
        <p:grpSpPr>
          <a:xfrm>
            <a:off x="830340" y="1191420"/>
            <a:ext cx="744840" cy="45000"/>
            <a:chOff x="830340" y="1191420"/>
            <a:chExt cx="744840" cy="45000"/>
          </a:xfrm>
        </p:grpSpPr>
        <p:sp>
          <p:nvSpPr>
            <p:cNvPr id="67" name="Google Shape;67;p21"/>
            <p:cNvSpPr/>
            <p:nvPr/>
          </p:nvSpPr>
          <p:spPr>
            <a:xfrm rot="-5400000">
              <a:off x="1366560" y="1027800"/>
              <a:ext cx="45000" cy="372240"/>
            </a:xfrm>
            <a:prstGeom prst="rect">
              <a:avLst/>
            </a:prstGeom>
            <a:solidFill>
              <a:schemeClr val="accent3"/>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68" name="Google Shape;68;p21"/>
            <p:cNvSpPr/>
            <p:nvPr/>
          </p:nvSpPr>
          <p:spPr>
            <a:xfrm rot="-5400000">
              <a:off x="995400" y="1026360"/>
              <a:ext cx="45000" cy="37512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grpSp>
      <p:sp>
        <p:nvSpPr>
          <p:cNvPr id="69" name="Google Shape;69;p21"/>
          <p:cNvSpPr txBox="1"/>
          <p:nvPr>
            <p:ph type="title"/>
          </p:nvPr>
        </p:nvSpPr>
        <p:spPr>
          <a:xfrm>
            <a:off x="729360" y="1156680"/>
            <a:ext cx="7688160" cy="858960"/>
          </a:xfrm>
          <a:prstGeom prst="rect">
            <a:avLst/>
          </a:prstGeom>
          <a:noFill/>
          <a:ln>
            <a:noFill/>
          </a:ln>
        </p:spPr>
        <p:txBody>
          <a:bodyPr anchorCtr="0" anchor="ctr" bIns="0" lIns="0" spcFirstLastPara="1" rIns="0" wrap="square" tIns="0">
            <a:spAutoFit/>
          </a:bodyPr>
          <a:lstStyle>
            <a:lvl1pPr lvl="0" marR="0" rtl="0" algn="l">
              <a:spcBef>
                <a:spcPts val="0"/>
              </a:spcBef>
              <a:spcAft>
                <a:spcPts val="0"/>
              </a:spcAft>
              <a:buSzPts val="1400"/>
              <a:buNone/>
              <a:defRPr b="0" i="0" sz="1800" u="none" cap="none" strike="noStrike"/>
            </a:lvl1pPr>
            <a:lvl2pPr lvl="1" marR="0" rtl="0" algn="l">
              <a:spcBef>
                <a:spcPts val="0"/>
              </a:spcBef>
              <a:spcAft>
                <a:spcPts val="0"/>
              </a:spcAft>
              <a:buSzPts val="1400"/>
              <a:buNone/>
              <a:defRPr b="0" i="0" sz="1800" u="none" cap="none" strike="noStrike"/>
            </a:lvl2pPr>
            <a:lvl3pPr lvl="2" marR="0" rtl="0" algn="l">
              <a:spcBef>
                <a:spcPts val="0"/>
              </a:spcBef>
              <a:spcAft>
                <a:spcPts val="0"/>
              </a:spcAft>
              <a:buSzPts val="1400"/>
              <a:buNone/>
              <a:defRPr b="0" i="0" sz="1800" u="none" cap="none" strike="noStrike"/>
            </a:lvl3pPr>
            <a:lvl4pPr lvl="3" marR="0" rtl="0" algn="l">
              <a:spcBef>
                <a:spcPts val="0"/>
              </a:spcBef>
              <a:spcAft>
                <a:spcPts val="0"/>
              </a:spcAft>
              <a:buSzPts val="1400"/>
              <a:buNone/>
              <a:defRPr b="0" i="0" sz="1800" u="none" cap="none" strike="noStrike"/>
            </a:lvl4pPr>
            <a:lvl5pPr lvl="4" marR="0" rtl="0" algn="l">
              <a:spcBef>
                <a:spcPts val="0"/>
              </a:spcBef>
              <a:spcAft>
                <a:spcPts val="0"/>
              </a:spcAft>
              <a:buSzPts val="1400"/>
              <a:buNone/>
              <a:defRPr b="0" i="0" sz="1800" u="none" cap="none" strike="noStrike"/>
            </a:lvl5pPr>
            <a:lvl6pPr lvl="5" marR="0" rtl="0" algn="l">
              <a:spcBef>
                <a:spcPts val="0"/>
              </a:spcBef>
              <a:spcAft>
                <a:spcPts val="0"/>
              </a:spcAft>
              <a:buSzPts val="1400"/>
              <a:buNone/>
              <a:defRPr b="0" i="0" sz="1800" u="none" cap="none" strike="noStrike"/>
            </a:lvl6pPr>
            <a:lvl7pPr lvl="6" marR="0" rtl="0" algn="l">
              <a:spcBef>
                <a:spcPts val="0"/>
              </a:spcBef>
              <a:spcAft>
                <a:spcPts val="0"/>
              </a:spcAft>
              <a:buSzPts val="1400"/>
              <a:buNone/>
              <a:defRPr b="0" i="0" sz="1800" u="none" cap="none" strike="noStrike"/>
            </a:lvl7pPr>
            <a:lvl8pPr lvl="7" marR="0" rtl="0" algn="l">
              <a:spcBef>
                <a:spcPts val="0"/>
              </a:spcBef>
              <a:spcAft>
                <a:spcPts val="0"/>
              </a:spcAft>
              <a:buSzPts val="1400"/>
              <a:buNone/>
              <a:defRPr b="0" i="0" sz="1800" u="none" cap="none" strike="noStrike"/>
            </a:lvl8pPr>
            <a:lvl9pPr lvl="8" marR="0" rtl="0" algn="l">
              <a:spcBef>
                <a:spcPts val="0"/>
              </a:spcBef>
              <a:spcAft>
                <a:spcPts val="0"/>
              </a:spcAft>
              <a:buSzPts val="1400"/>
              <a:buNone/>
              <a:defRPr b="0" i="0" sz="1800" u="none" cap="none" strike="noStrike"/>
            </a:lvl9pPr>
          </a:lstStyle>
          <a:p/>
        </p:txBody>
      </p:sp>
      <p:sp>
        <p:nvSpPr>
          <p:cNvPr id="70" name="Google Shape;70;p21"/>
          <p:cNvSpPr txBox="1"/>
          <p:nvPr>
            <p:ph idx="1" type="body"/>
          </p:nvPr>
        </p:nvSpPr>
        <p:spPr>
          <a:xfrm>
            <a:off x="729360" y="2079000"/>
            <a:ext cx="7688160" cy="2260440"/>
          </a:xfrm>
          <a:prstGeom prst="rect">
            <a:avLst/>
          </a:prstGeom>
          <a:noFill/>
          <a:ln>
            <a:noFill/>
          </a:ln>
        </p:spPr>
        <p:txBody>
          <a:bodyPr anchorCtr="0" anchor="t" bIns="0" lIns="0" spcFirstLastPara="1" rIns="0" wrap="square" tIns="0">
            <a:normAutofit/>
          </a:bodyPr>
          <a:lstStyle>
            <a:lvl1pPr indent="-228600" lvl="0" marL="457200" marR="0" rtl="0" algn="l">
              <a:spcBef>
                <a:spcPts val="0"/>
              </a:spcBef>
              <a:spcAft>
                <a:spcPts val="0"/>
              </a:spcAft>
              <a:buSzPts val="1400"/>
              <a:buNone/>
              <a:defRPr b="0" i="0" sz="1800" u="none" cap="none" strike="noStrike"/>
            </a:lvl1pPr>
            <a:lvl2pPr indent="-228600" lvl="1" marL="914400" marR="0" rtl="0" algn="l">
              <a:spcBef>
                <a:spcPts val="0"/>
              </a:spcBef>
              <a:spcAft>
                <a:spcPts val="0"/>
              </a:spcAft>
              <a:buSzPts val="1400"/>
              <a:buNone/>
              <a:defRPr b="0" i="0" sz="1800" u="none" cap="none" strike="noStrike"/>
            </a:lvl2pPr>
            <a:lvl3pPr indent="-228600" lvl="2" marL="1371600" marR="0" rtl="0" algn="l">
              <a:spcBef>
                <a:spcPts val="0"/>
              </a:spcBef>
              <a:spcAft>
                <a:spcPts val="0"/>
              </a:spcAft>
              <a:buSzPts val="1400"/>
              <a:buNone/>
              <a:defRPr b="0" i="0" sz="1800" u="none" cap="none" strike="noStrike"/>
            </a:lvl3pPr>
            <a:lvl4pPr indent="-228600" lvl="3" marL="1828800" marR="0" rtl="0" algn="l">
              <a:spcBef>
                <a:spcPts val="0"/>
              </a:spcBef>
              <a:spcAft>
                <a:spcPts val="0"/>
              </a:spcAft>
              <a:buSzPts val="1400"/>
              <a:buNone/>
              <a:defRPr b="0" i="0" sz="1800" u="none" cap="none" strike="noStrike"/>
            </a:lvl4pPr>
            <a:lvl5pPr indent="-228600" lvl="4" marL="2286000" marR="0" rtl="0" algn="l">
              <a:spcBef>
                <a:spcPts val="0"/>
              </a:spcBef>
              <a:spcAft>
                <a:spcPts val="0"/>
              </a:spcAft>
              <a:buSzPts val="1400"/>
              <a:buNone/>
              <a:defRPr b="0" i="0" sz="1800" u="none" cap="none" strike="noStrike"/>
            </a:lvl5pPr>
            <a:lvl6pPr indent="-228600" lvl="5" marL="2743200" marR="0" rtl="0" algn="l">
              <a:spcBef>
                <a:spcPts val="0"/>
              </a:spcBef>
              <a:spcAft>
                <a:spcPts val="0"/>
              </a:spcAft>
              <a:buSzPts val="1400"/>
              <a:buNone/>
              <a:defRPr b="0" i="0" sz="1800" u="none" cap="none" strike="noStrike"/>
            </a:lvl6pPr>
            <a:lvl7pPr indent="-228600" lvl="6" marL="3200400" marR="0" rtl="0" algn="l">
              <a:spcBef>
                <a:spcPts val="0"/>
              </a:spcBef>
              <a:spcAft>
                <a:spcPts val="0"/>
              </a:spcAft>
              <a:buSzPts val="1400"/>
              <a:buNone/>
              <a:defRPr b="0" i="0" sz="1800" u="none" cap="none" strike="noStrike"/>
            </a:lvl7pPr>
            <a:lvl8pPr indent="-228600" lvl="7" marL="3657600" marR="0" rtl="0" algn="l">
              <a:spcBef>
                <a:spcPts val="0"/>
              </a:spcBef>
              <a:spcAft>
                <a:spcPts val="0"/>
              </a:spcAft>
              <a:buSzPts val="1400"/>
              <a:buNone/>
              <a:defRPr b="0" i="0" sz="1800" u="none" cap="none" strike="noStrike"/>
            </a:lvl8pPr>
            <a:lvl9pPr indent="-228600" lvl="8" marL="4114800" marR="0" rtl="0" algn="l">
              <a:spcBef>
                <a:spcPts val="0"/>
              </a:spcBef>
              <a:spcAft>
                <a:spcPts val="0"/>
              </a:spcAft>
              <a:buSzPts val="1400"/>
              <a:buNone/>
              <a:defRPr b="0" i="0" sz="1800" u="none" cap="none" strike="noStrike"/>
            </a:lvl9pPr>
          </a:lstStyle>
          <a:p/>
        </p:txBody>
      </p:sp>
    </p:spTree>
  </p:cSld>
  <p:clrMap accent1="accent1" accent2="accent2" accent3="accent3" accent4="accent4" accent5="accent5" accent6="accent6" bg1="lt1" bg2="dk2" tx1="dk1" tx2="lt2" folHlink="folHlink" hlink="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73" r:id="rId12"/>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6.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18.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22" name="Shape 122"/>
        <p:cNvGrpSpPr/>
        <p:nvPr/>
      </p:nvGrpSpPr>
      <p:grpSpPr>
        <a:xfrm>
          <a:off x="0" y="0"/>
          <a:ext cx="0" cy="0"/>
          <a:chOff x="0" y="0"/>
          <a:chExt cx="0" cy="0"/>
        </a:xfrm>
      </p:grpSpPr>
      <p:sp>
        <p:nvSpPr>
          <p:cNvPr id="123" name="Google Shape;123;p1"/>
          <p:cNvSpPr/>
          <p:nvPr/>
        </p:nvSpPr>
        <p:spPr>
          <a:xfrm>
            <a:off x="514800" y="1376280"/>
            <a:ext cx="7902360" cy="166392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4200" u="none" cap="none" strike="noStrike">
                <a:solidFill>
                  <a:srgbClr val="1A1A1A"/>
                </a:solidFill>
                <a:latin typeface="Raleway"/>
                <a:ea typeface="Raleway"/>
                <a:cs typeface="Raleway"/>
                <a:sym typeface="Raleway"/>
              </a:rPr>
              <a:t> Respuesta Física Total</a:t>
            </a:r>
            <a:br>
              <a:rPr b="0" i="0" lang="es-MX" sz="1800" u="none" cap="none" strike="noStrike">
                <a:latin typeface="Arial"/>
                <a:ea typeface="Arial"/>
                <a:cs typeface="Arial"/>
                <a:sym typeface="Arial"/>
              </a:rPr>
            </a:br>
            <a:endParaRPr b="0" i="0" sz="4200" u="none" cap="none" strike="noStrike">
              <a:latin typeface="Arial"/>
              <a:ea typeface="Arial"/>
              <a:cs typeface="Arial"/>
              <a:sym typeface="Arial"/>
            </a:endParaRPr>
          </a:p>
        </p:txBody>
      </p:sp>
      <p:sp>
        <p:nvSpPr>
          <p:cNvPr id="124" name="Google Shape;124;p1"/>
          <p:cNvSpPr/>
          <p:nvPr/>
        </p:nvSpPr>
        <p:spPr>
          <a:xfrm>
            <a:off x="729720" y="3173040"/>
            <a:ext cx="7687440" cy="540360"/>
          </a:xfrm>
          <a:prstGeom prst="rect">
            <a:avLst/>
          </a:prstGeom>
          <a:noFill/>
          <a:ln>
            <a:noFill/>
          </a:ln>
        </p:spPr>
        <p:txBody>
          <a:bodyPr anchorCtr="0" anchor="t" bIns="91425" lIns="90000" spcFirstLastPara="1" rIns="90000" wrap="square" tIns="91425">
            <a:noAutofit/>
          </a:bodyPr>
          <a:lstStyle/>
          <a:p>
            <a:pPr indent="-310320" lvl="0" marL="457200" marR="0" rtl="0" algn="l">
              <a:lnSpc>
                <a:spcPct val="100000"/>
              </a:lnSpc>
              <a:spcBef>
                <a:spcPts val="0"/>
              </a:spcBef>
              <a:spcAft>
                <a:spcPts val="0"/>
              </a:spcAft>
              <a:buNone/>
            </a:pPr>
            <a:r>
              <a:rPr b="0" i="0" lang="es-MX" sz="1600" u="none" cap="none" strike="noStrike">
                <a:solidFill>
                  <a:srgbClr val="595959"/>
                </a:solidFill>
                <a:latin typeface="Lato"/>
                <a:ea typeface="Lato"/>
                <a:cs typeface="Lato"/>
                <a:sym typeface="Lato"/>
              </a:rPr>
              <a:t>Taller de la pedagogía lingüística</a:t>
            </a:r>
            <a:endParaRPr b="0" i="0" sz="1600" u="none" cap="none" strike="noStrike">
              <a:latin typeface="Arial"/>
              <a:ea typeface="Arial"/>
              <a:cs typeface="Arial"/>
              <a:sym typeface="Arial"/>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76" name="Shape 176"/>
        <p:cNvGrpSpPr/>
        <p:nvPr/>
      </p:nvGrpSpPr>
      <p:grpSpPr>
        <a:xfrm>
          <a:off x="0" y="0"/>
          <a:ext cx="0" cy="0"/>
          <a:chOff x="0" y="0"/>
          <a:chExt cx="0" cy="0"/>
        </a:xfrm>
      </p:grpSpPr>
      <p:sp>
        <p:nvSpPr>
          <p:cNvPr id="177" name="Google Shape;177;p10"/>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SÍ / NO</a:t>
            </a:r>
            <a:endParaRPr b="0" i="0" sz="2600" u="none" cap="none" strike="noStrike">
              <a:latin typeface="Arial"/>
              <a:ea typeface="Arial"/>
              <a:cs typeface="Arial"/>
              <a:sym typeface="Arial"/>
            </a:endParaRPr>
          </a:p>
        </p:txBody>
      </p:sp>
      <p:sp>
        <p:nvSpPr>
          <p:cNvPr id="178" name="Google Shape;178;p10"/>
          <p:cNvSpPr/>
          <p:nvPr/>
        </p:nvSpPr>
        <p:spPr>
          <a:xfrm>
            <a:off x="729360" y="2079000"/>
            <a:ext cx="7688160" cy="226044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1800" u="none" cap="none" strike="noStrike">
                <a:solidFill>
                  <a:srgbClr val="595959"/>
                </a:solidFill>
                <a:latin typeface="Lato"/>
                <a:ea typeface="Lato"/>
                <a:cs typeface="Lato"/>
                <a:sym typeface="Lato"/>
              </a:rPr>
              <a:t>Los profesores hacen preguntas de sí / no dirigido a los estudiantes. </a:t>
            </a:r>
            <a:endParaRPr b="0" i="0" sz="1800" u="none" cap="none" strike="noStrike">
              <a:latin typeface="Arial"/>
              <a:ea typeface="Arial"/>
              <a:cs typeface="Arial"/>
              <a:sym typeface="Arial"/>
            </a:endParaRPr>
          </a:p>
          <a:p>
            <a:pPr indent="-215639" lvl="0" marL="216000" marR="0" rtl="0" algn="l">
              <a:lnSpc>
                <a:spcPct val="115000"/>
              </a:lnSpc>
              <a:spcBef>
                <a:spcPts val="1599"/>
              </a:spcBef>
              <a:spcAft>
                <a:spcPts val="0"/>
              </a:spcAft>
              <a:buClr>
                <a:srgbClr val="000000"/>
              </a:buClr>
              <a:buSzPts val="810"/>
              <a:buFont typeface="Noto Sans Symbols"/>
              <a:buChar char="●"/>
            </a:pPr>
            <a:r>
              <a:rPr b="0" i="0" lang="es-MX" sz="1800" u="none" cap="none" strike="noStrike">
                <a:solidFill>
                  <a:srgbClr val="595959"/>
                </a:solidFill>
                <a:latin typeface="Lato"/>
                <a:ea typeface="Lato"/>
                <a:cs typeface="Lato"/>
                <a:sym typeface="Lato"/>
              </a:rPr>
              <a:t>En esta etapa no se espera que produzcan las nuevas palabras.</a:t>
            </a:r>
            <a:endParaRPr b="0" i="0" sz="1800" u="none" cap="none" strike="noStrike">
              <a:latin typeface="Arial"/>
              <a:ea typeface="Arial"/>
              <a:cs typeface="Arial"/>
              <a:sym typeface="Arial"/>
            </a:endParaRPr>
          </a:p>
          <a:p>
            <a:pPr indent="-215639" lvl="0" marL="216000" marR="0" rtl="0" algn="l">
              <a:lnSpc>
                <a:spcPct val="115000"/>
              </a:lnSpc>
              <a:spcBef>
                <a:spcPts val="1599"/>
              </a:spcBef>
              <a:spcAft>
                <a:spcPts val="0"/>
              </a:spcAft>
              <a:buClr>
                <a:srgbClr val="000000"/>
              </a:buClr>
              <a:buSzPts val="810"/>
              <a:buFont typeface="Noto Sans Symbols"/>
              <a:buChar char="●"/>
            </a:pPr>
            <a:r>
              <a:rPr b="0" i="0" lang="es-MX" sz="1800" u="none" cap="none" strike="noStrike">
                <a:solidFill>
                  <a:srgbClr val="595959"/>
                </a:solidFill>
                <a:latin typeface="Lato"/>
                <a:ea typeface="Lato"/>
                <a:cs typeface="Lato"/>
                <a:sym typeface="Lato"/>
              </a:rPr>
              <a:t>Solo quisiera confirmar que pueden reconocer las palabras y entender sus significados.</a:t>
            </a:r>
            <a:endParaRPr b="0" i="0" sz="1800" u="none" cap="none" strike="noStrike">
              <a:latin typeface="Arial"/>
              <a:ea typeface="Arial"/>
              <a:cs typeface="Arial"/>
              <a:sym typeface="Arial"/>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82" name="Shape 182"/>
        <p:cNvGrpSpPr/>
        <p:nvPr/>
      </p:nvGrpSpPr>
      <p:grpSpPr>
        <a:xfrm>
          <a:off x="0" y="0"/>
          <a:ext cx="0" cy="0"/>
          <a:chOff x="0" y="0"/>
          <a:chExt cx="0" cy="0"/>
        </a:xfrm>
      </p:grpSpPr>
      <p:sp>
        <p:nvSpPr>
          <p:cNvPr id="183" name="Google Shape;183;p11"/>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UTILIZACIÓN DEL VOCABULARIO ANTIGUO</a:t>
            </a:r>
            <a:endParaRPr b="0" i="0" sz="2600" u="none" cap="none" strike="noStrike">
              <a:latin typeface="Arial"/>
              <a:ea typeface="Arial"/>
              <a:cs typeface="Arial"/>
              <a:sym typeface="Arial"/>
            </a:endParaRPr>
          </a:p>
        </p:txBody>
      </p:sp>
      <p:sp>
        <p:nvSpPr>
          <p:cNvPr id="184" name="Google Shape;184;p11"/>
          <p:cNvSpPr/>
          <p:nvPr/>
        </p:nvSpPr>
        <p:spPr>
          <a:xfrm>
            <a:off x="729360" y="1817640"/>
            <a:ext cx="7688160" cy="226044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t/>
            </a:r>
            <a:endParaRPr b="0" i="0" sz="1800" u="none" cap="none" strike="noStrike">
              <a:latin typeface="Arial"/>
              <a:ea typeface="Arial"/>
              <a:cs typeface="Arial"/>
              <a:sym typeface="Arial"/>
            </a:endParaRPr>
          </a:p>
          <a:p>
            <a:pPr indent="0" lvl="0" marL="0" marR="0" rtl="0" algn="l">
              <a:lnSpc>
                <a:spcPct val="115000"/>
              </a:lnSpc>
              <a:spcBef>
                <a:spcPts val="0"/>
              </a:spcBef>
              <a:spcAft>
                <a:spcPts val="0"/>
              </a:spcAft>
              <a:buNone/>
            </a:pPr>
            <a:r>
              <a:rPr b="0" i="0" lang="es-MX" sz="1800" u="none" cap="none" strike="noStrike">
                <a:solidFill>
                  <a:srgbClr val="595959"/>
                </a:solidFill>
                <a:latin typeface="Lato"/>
                <a:ea typeface="Lato"/>
                <a:cs typeface="Lato"/>
                <a:sym typeface="Lato"/>
              </a:rPr>
              <a:t>Los maestros les piden a los estudiantes que respondan preguntas sobre las palabras nuevas usando términos que ya han aprendido.</a:t>
            </a:r>
            <a:endParaRPr b="0" i="0" sz="1800" u="none" cap="none" strike="noStrike">
              <a:latin typeface="Arial"/>
              <a:ea typeface="Arial"/>
              <a:cs typeface="Arial"/>
              <a:sym typeface="Arial"/>
            </a:endParaRPr>
          </a:p>
          <a:p>
            <a:pPr indent="0" lvl="0" marL="0" marR="0" rtl="0" algn="l">
              <a:lnSpc>
                <a:spcPct val="115000"/>
              </a:lnSpc>
              <a:spcBef>
                <a:spcPts val="0"/>
              </a:spcBef>
              <a:spcAft>
                <a:spcPts val="0"/>
              </a:spcAft>
              <a:buNone/>
            </a:pPr>
            <a:r>
              <a:t/>
            </a:r>
            <a:endParaRPr b="0" i="0" sz="1800" u="none" cap="none" strike="noStrike">
              <a:latin typeface="Arial"/>
              <a:ea typeface="Arial"/>
              <a:cs typeface="Arial"/>
              <a:sym typeface="Arial"/>
            </a:endParaRPr>
          </a:p>
          <a:p>
            <a:pPr indent="-215639" lvl="0" marL="216000" marR="0" rtl="0" algn="l">
              <a:lnSpc>
                <a:spcPct val="115000"/>
              </a:lnSpc>
              <a:spcBef>
                <a:spcPts val="0"/>
              </a:spcBef>
              <a:spcAft>
                <a:spcPts val="0"/>
              </a:spcAft>
              <a:buClr>
                <a:srgbClr val="000000"/>
              </a:buClr>
              <a:buSzPts val="810"/>
              <a:buFont typeface="Noto Sans Symbols"/>
              <a:buChar char="●"/>
            </a:pPr>
            <a:r>
              <a:rPr b="0" i="0" lang="es-MX" sz="1800" u="none" cap="none" strike="noStrike">
                <a:solidFill>
                  <a:srgbClr val="595959"/>
                </a:solidFill>
                <a:latin typeface="Lato"/>
                <a:ea typeface="Lato"/>
                <a:cs typeface="Lato"/>
                <a:sym typeface="Lato"/>
              </a:rPr>
              <a:t>Por ejemplo, si los estudiantes ya conocen la palabra “silla” pero no conocen la palabra “mesa”, puede mostrar a una mesa y preguntar “¿Esta es una silla?”</a:t>
            </a:r>
            <a:endParaRPr b="0" i="0" sz="1800" u="none" cap="none" strike="noStrike">
              <a:latin typeface="Arial"/>
              <a:ea typeface="Arial"/>
              <a:cs typeface="Arial"/>
              <a:sym typeface="Arial"/>
            </a:endParaRPr>
          </a:p>
          <a:p>
            <a:pPr indent="-215639" lvl="0" marL="216000" marR="0" rtl="0" algn="l">
              <a:lnSpc>
                <a:spcPct val="115000"/>
              </a:lnSpc>
              <a:spcBef>
                <a:spcPts val="0"/>
              </a:spcBef>
              <a:spcAft>
                <a:spcPts val="0"/>
              </a:spcAft>
              <a:buClr>
                <a:srgbClr val="000000"/>
              </a:buClr>
              <a:buSzPts val="810"/>
              <a:buFont typeface="Noto Sans Symbols"/>
              <a:buChar char="●"/>
            </a:pPr>
            <a:r>
              <a:rPr b="0" i="0" lang="es-MX" sz="1800" u="none" cap="none" strike="noStrike">
                <a:solidFill>
                  <a:srgbClr val="595959"/>
                </a:solidFill>
                <a:latin typeface="Lato"/>
                <a:ea typeface="Lato"/>
                <a:cs typeface="Lato"/>
                <a:sym typeface="Lato"/>
              </a:rPr>
              <a:t>En este ejemplo los estudiantes será recordado acerca de las palabras “esta”, “es”, “una”, “silla”, pero en referencia al nuevo vocabulario (en este caso “mesa”).  </a:t>
            </a:r>
            <a:endParaRPr b="0" i="0" sz="1800" u="none" cap="none" strike="noStrike">
              <a:latin typeface="Arial"/>
              <a:ea typeface="Arial"/>
              <a:cs typeface="Arial"/>
              <a:sym typeface="Arial"/>
            </a:endParaRPr>
          </a:p>
          <a:p>
            <a:pPr indent="0" lvl="0" marL="0" marR="0" rtl="0" algn="l">
              <a:lnSpc>
                <a:spcPct val="115000"/>
              </a:lnSpc>
              <a:spcBef>
                <a:spcPts val="1599"/>
              </a:spcBef>
              <a:spcAft>
                <a:spcPts val="0"/>
              </a:spcAft>
              <a:buNone/>
            </a:pPr>
            <a:r>
              <a:t/>
            </a:r>
            <a:endParaRPr b="0" i="0" sz="1800" u="none" cap="none" strike="noStrike">
              <a:latin typeface="Arial"/>
              <a:ea typeface="Arial"/>
              <a:cs typeface="Arial"/>
              <a:sym typeface="Arial"/>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88" name="Shape 188"/>
        <p:cNvGrpSpPr/>
        <p:nvPr/>
      </p:nvGrpSpPr>
      <p:grpSpPr>
        <a:xfrm>
          <a:off x="0" y="0"/>
          <a:ext cx="0" cy="0"/>
          <a:chOff x="0" y="0"/>
          <a:chExt cx="0" cy="0"/>
        </a:xfrm>
      </p:grpSpPr>
      <p:sp>
        <p:nvSpPr>
          <p:cNvPr id="189" name="Google Shape;189;p12"/>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NUEVO VOCABULARIO</a:t>
            </a:r>
            <a:endParaRPr b="0" i="0" sz="2600" u="none" cap="none" strike="noStrike">
              <a:latin typeface="Arial"/>
              <a:ea typeface="Arial"/>
              <a:cs typeface="Arial"/>
              <a:sym typeface="Arial"/>
            </a:endParaRPr>
          </a:p>
        </p:txBody>
      </p:sp>
      <p:sp>
        <p:nvSpPr>
          <p:cNvPr id="190" name="Google Shape;190;p12"/>
          <p:cNvSpPr/>
          <p:nvPr/>
        </p:nvSpPr>
        <p:spPr>
          <a:xfrm>
            <a:off x="729360" y="2079000"/>
            <a:ext cx="7688160" cy="226044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1800" u="none" cap="none" strike="noStrike">
                <a:solidFill>
                  <a:srgbClr val="595959"/>
                </a:solidFill>
                <a:latin typeface="Lato"/>
                <a:ea typeface="Lato"/>
                <a:cs typeface="Lato"/>
                <a:sym typeface="Lato"/>
              </a:rPr>
              <a:t>Finalmente, los maestros les piden los estudiantes preguntas utilizar las palabras nuevas</a:t>
            </a:r>
            <a:endParaRPr b="0" i="0" sz="1800" u="none" cap="none" strike="noStrike">
              <a:latin typeface="Arial"/>
              <a:ea typeface="Arial"/>
              <a:cs typeface="Arial"/>
              <a:sym typeface="Arial"/>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94" name="Shape 194"/>
        <p:cNvGrpSpPr/>
        <p:nvPr/>
      </p:nvGrpSpPr>
      <p:grpSpPr>
        <a:xfrm>
          <a:off x="0" y="0"/>
          <a:ext cx="0" cy="0"/>
          <a:chOff x="0" y="0"/>
          <a:chExt cx="0" cy="0"/>
        </a:xfrm>
      </p:grpSpPr>
      <p:sp>
        <p:nvSpPr>
          <p:cNvPr id="195" name="Google Shape;195;p13"/>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ESTUDIO DE CASO: OXLAJUJ AJ</a:t>
            </a:r>
            <a:endParaRPr b="0" i="0" sz="2600" u="none" cap="none" strike="noStrike">
              <a:latin typeface="Arial"/>
              <a:ea typeface="Arial"/>
              <a:cs typeface="Arial"/>
              <a:sym typeface="Arial"/>
            </a:endParaRPr>
          </a:p>
        </p:txBody>
      </p:sp>
      <p:sp>
        <p:nvSpPr>
          <p:cNvPr id="196" name="Google Shape;196;p13"/>
          <p:cNvSpPr/>
          <p:nvPr/>
        </p:nvSpPr>
        <p:spPr>
          <a:xfrm>
            <a:off x="729360" y="2079000"/>
            <a:ext cx="4122000" cy="299376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1" i="0" lang="es-MX" sz="1500" u="none" cap="none" strike="noStrike">
                <a:solidFill>
                  <a:srgbClr val="595959"/>
                </a:solidFill>
                <a:latin typeface="Arial"/>
                <a:ea typeface="Arial"/>
                <a:cs typeface="Arial"/>
                <a:sym typeface="Arial"/>
              </a:rPr>
              <a:t>Objetivo</a:t>
            </a:r>
            <a:r>
              <a:rPr b="0" i="0" lang="es-MX" sz="1500" u="none" cap="none" strike="noStrike">
                <a:solidFill>
                  <a:srgbClr val="595959"/>
                </a:solidFill>
                <a:latin typeface="Arial"/>
                <a:ea typeface="Arial"/>
                <a:cs typeface="Arial"/>
                <a:sym typeface="Arial"/>
              </a:rPr>
              <a:t>: enseñar kaqchikel como segunda idioma</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rPr b="1" i="0" lang="es-MX" sz="1500" u="none" cap="none" strike="noStrike">
                <a:solidFill>
                  <a:srgbClr val="595959"/>
                </a:solidFill>
                <a:latin typeface="Arial"/>
                <a:ea typeface="Arial"/>
                <a:cs typeface="Arial"/>
                <a:sym typeface="Arial"/>
              </a:rPr>
              <a:t>Estudiantes típicos</a:t>
            </a:r>
            <a:r>
              <a:rPr b="0" i="0" lang="es-MX" sz="1500" u="none" cap="none" strike="noStrike">
                <a:solidFill>
                  <a:srgbClr val="595959"/>
                </a:solidFill>
                <a:latin typeface="Arial"/>
                <a:ea typeface="Arial"/>
                <a:cs typeface="Arial"/>
                <a:sym typeface="Arial"/>
              </a:rPr>
              <a:t>: hablantes adultos de inglés o español.  Los estudiantes tienen conocimientos limitados del Kaqchikel.</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rPr b="1" i="0" lang="es-MX" sz="1500" u="none" cap="none" strike="noStrike">
                <a:solidFill>
                  <a:srgbClr val="595959"/>
                </a:solidFill>
                <a:latin typeface="Arial"/>
                <a:ea typeface="Arial"/>
                <a:cs typeface="Arial"/>
                <a:sym typeface="Arial"/>
              </a:rPr>
              <a:t>Duración</a:t>
            </a:r>
            <a:r>
              <a:rPr b="0" i="0" lang="es-MX" sz="1500" u="none" cap="none" strike="noStrike">
                <a:solidFill>
                  <a:srgbClr val="595959"/>
                </a:solidFill>
                <a:latin typeface="Arial"/>
                <a:ea typeface="Arial"/>
                <a:cs typeface="Arial"/>
                <a:sym typeface="Arial"/>
              </a:rPr>
              <a:t>: seis semanas</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t/>
            </a:r>
            <a:endParaRPr b="0" i="0" sz="1500" u="none" cap="none" strike="noStrike">
              <a:latin typeface="Arial"/>
              <a:ea typeface="Arial"/>
              <a:cs typeface="Arial"/>
              <a:sym typeface="Arial"/>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00" name="Shape 200"/>
        <p:cNvGrpSpPr/>
        <p:nvPr/>
      </p:nvGrpSpPr>
      <p:grpSpPr>
        <a:xfrm>
          <a:off x="0" y="0"/>
          <a:ext cx="0" cy="0"/>
          <a:chOff x="0" y="0"/>
          <a:chExt cx="0" cy="0"/>
        </a:xfrm>
      </p:grpSpPr>
      <p:sp>
        <p:nvSpPr>
          <p:cNvPr id="201" name="Google Shape;201;p14"/>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ESTUDIO DE CASO: TUNICA</a:t>
            </a:r>
            <a:endParaRPr b="0" i="0" sz="2600" u="none" cap="none" strike="noStrike">
              <a:latin typeface="Arial"/>
              <a:ea typeface="Arial"/>
              <a:cs typeface="Arial"/>
              <a:sym typeface="Arial"/>
            </a:endParaRPr>
          </a:p>
        </p:txBody>
      </p:sp>
      <p:sp>
        <p:nvSpPr>
          <p:cNvPr id="202" name="Google Shape;202;p14"/>
          <p:cNvSpPr/>
          <p:nvPr/>
        </p:nvSpPr>
        <p:spPr>
          <a:xfrm>
            <a:off x="729360" y="2079000"/>
            <a:ext cx="3909960" cy="282636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1" i="0" lang="es-MX" sz="1500" u="none" cap="none" strike="noStrike">
                <a:solidFill>
                  <a:srgbClr val="595959"/>
                </a:solidFill>
                <a:latin typeface="Arial"/>
                <a:ea typeface="Arial"/>
                <a:cs typeface="Arial"/>
                <a:sym typeface="Arial"/>
              </a:rPr>
              <a:t>Objetivo</a:t>
            </a:r>
            <a:r>
              <a:rPr b="0" i="0" lang="es-MX" sz="1500" u="none" cap="none" strike="noStrike">
                <a:solidFill>
                  <a:srgbClr val="595959"/>
                </a:solidFill>
                <a:latin typeface="Arial"/>
                <a:ea typeface="Arial"/>
                <a:cs typeface="Arial"/>
                <a:sym typeface="Arial"/>
              </a:rPr>
              <a:t>: enseñar Tunica, una idioma con muy pocos hablantes</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rPr b="1" i="0" lang="es-MX" sz="1500" u="none" cap="none" strike="noStrike">
                <a:solidFill>
                  <a:srgbClr val="595959"/>
                </a:solidFill>
                <a:latin typeface="Arial"/>
                <a:ea typeface="Arial"/>
                <a:cs typeface="Arial"/>
                <a:sym typeface="Arial"/>
              </a:rPr>
              <a:t>Estudiantes típicos</a:t>
            </a:r>
            <a:r>
              <a:rPr b="0" i="0" lang="es-MX" sz="1500" u="none" cap="none" strike="noStrike">
                <a:solidFill>
                  <a:srgbClr val="595959"/>
                </a:solidFill>
                <a:latin typeface="Arial"/>
                <a:ea typeface="Arial"/>
                <a:cs typeface="Arial"/>
                <a:sym typeface="Arial"/>
              </a:rPr>
              <a:t>: niños de 3 a 17 años que son miembros de la tribu.  Ellos no tienen ningún experiencia al Tunica antes de las clases. </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rPr b="1" i="0" lang="es-MX" sz="1500" u="none" cap="none" strike="noStrike">
                <a:solidFill>
                  <a:srgbClr val="595959"/>
                </a:solidFill>
                <a:latin typeface="Arial"/>
                <a:ea typeface="Arial"/>
                <a:cs typeface="Arial"/>
                <a:sym typeface="Arial"/>
              </a:rPr>
              <a:t>Duración</a:t>
            </a:r>
            <a:r>
              <a:rPr b="0" i="0" lang="es-MX" sz="1500" u="none" cap="none" strike="noStrike">
                <a:solidFill>
                  <a:srgbClr val="595959"/>
                </a:solidFill>
                <a:latin typeface="Arial"/>
                <a:ea typeface="Arial"/>
                <a:cs typeface="Arial"/>
                <a:sym typeface="Arial"/>
              </a:rPr>
              <a:t>: una semana</a:t>
            </a:r>
            <a:endParaRPr b="0" i="0" sz="1500" u="none" cap="none" strike="noStrike">
              <a:latin typeface="Arial"/>
              <a:ea typeface="Arial"/>
              <a:cs typeface="Arial"/>
              <a:sym typeface="Arial"/>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06" name="Shape 206"/>
        <p:cNvGrpSpPr/>
        <p:nvPr/>
      </p:nvGrpSpPr>
      <p:grpSpPr>
        <a:xfrm>
          <a:off x="0" y="0"/>
          <a:ext cx="0" cy="0"/>
          <a:chOff x="0" y="0"/>
          <a:chExt cx="0" cy="0"/>
        </a:xfrm>
      </p:grpSpPr>
      <p:sp>
        <p:nvSpPr>
          <p:cNvPr id="207" name="Google Shape;207;p15"/>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MESA REDONDA</a:t>
            </a:r>
            <a:endParaRPr b="0" i="0" sz="2600" u="none" cap="none" strike="noStrike">
              <a:latin typeface="Arial"/>
              <a:ea typeface="Arial"/>
              <a:cs typeface="Arial"/>
              <a:sym typeface="Arial"/>
            </a:endParaRPr>
          </a:p>
        </p:txBody>
      </p:sp>
      <p:sp>
        <p:nvSpPr>
          <p:cNvPr id="208" name="Google Shape;208;p15"/>
          <p:cNvSpPr/>
          <p:nvPr/>
        </p:nvSpPr>
        <p:spPr>
          <a:xfrm>
            <a:off x="729360" y="2079000"/>
            <a:ext cx="7688160" cy="299772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2200" u="none" cap="none" strike="noStrike">
                <a:solidFill>
                  <a:srgbClr val="595959"/>
                </a:solidFill>
                <a:latin typeface="Arial"/>
                <a:ea typeface="Arial"/>
                <a:cs typeface="Arial"/>
                <a:sym typeface="Arial"/>
              </a:rPr>
              <a:t>¿Hay partes del método que les gustan?</a:t>
            </a:r>
            <a:endParaRPr b="0" i="0" sz="2200" u="none" cap="none" strike="noStrike">
              <a:solidFill>
                <a:srgbClr val="595959"/>
              </a:solidFill>
              <a:latin typeface="Arial"/>
              <a:ea typeface="Arial"/>
              <a:cs typeface="Arial"/>
              <a:sym typeface="Arial"/>
            </a:endParaRPr>
          </a:p>
          <a:p>
            <a:pPr indent="0" lvl="0" marL="0" marR="0" rtl="0" algn="l">
              <a:lnSpc>
                <a:spcPct val="115000"/>
              </a:lnSpc>
              <a:spcBef>
                <a:spcPts val="0"/>
              </a:spcBef>
              <a:spcAft>
                <a:spcPts val="0"/>
              </a:spcAft>
              <a:buNone/>
            </a:pPr>
            <a:r>
              <a:rPr lang="es-MX" sz="2200">
                <a:solidFill>
                  <a:srgbClr val="595959"/>
                </a:solidFill>
              </a:rPr>
              <a:t>What was it like being a student in this method?</a:t>
            </a:r>
            <a:endParaRPr sz="2200">
              <a:solidFill>
                <a:srgbClr val="595959"/>
              </a:solidFill>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12" name="Shape 212"/>
        <p:cNvGrpSpPr/>
        <p:nvPr/>
      </p:nvGrpSpPr>
      <p:grpSpPr>
        <a:xfrm>
          <a:off x="0" y="0"/>
          <a:ext cx="0" cy="0"/>
          <a:chOff x="0" y="0"/>
          <a:chExt cx="0" cy="0"/>
        </a:xfrm>
      </p:grpSpPr>
      <p:sp>
        <p:nvSpPr>
          <p:cNvPr id="213" name="Google Shape;213;p16"/>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MESA REDONDA</a:t>
            </a:r>
            <a:endParaRPr b="0" i="0" sz="2600" u="none" cap="none" strike="noStrike">
              <a:latin typeface="Arial"/>
              <a:ea typeface="Arial"/>
              <a:cs typeface="Arial"/>
              <a:sym typeface="Arial"/>
            </a:endParaRPr>
          </a:p>
        </p:txBody>
      </p:sp>
      <p:sp>
        <p:nvSpPr>
          <p:cNvPr id="214" name="Google Shape;214;p16"/>
          <p:cNvSpPr/>
          <p:nvPr/>
        </p:nvSpPr>
        <p:spPr>
          <a:xfrm>
            <a:off x="729360" y="2079000"/>
            <a:ext cx="7688160" cy="299772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2200" u="none" cap="none" strike="noStrike">
                <a:solidFill>
                  <a:srgbClr val="595959"/>
                </a:solidFill>
                <a:latin typeface="Arial"/>
                <a:ea typeface="Arial"/>
                <a:cs typeface="Arial"/>
                <a:sym typeface="Arial"/>
              </a:rPr>
              <a:t>¿Quienes son los estudiantes típicos en sus comunidades? ¿Es útil este método para ellos?</a:t>
            </a:r>
            <a:endParaRPr b="0" i="0" sz="2200" u="none" cap="none" strike="noStrike">
              <a:latin typeface="Arial"/>
              <a:ea typeface="Arial"/>
              <a:cs typeface="Arial"/>
              <a:sym typeface="Arial"/>
            </a:endParaRPr>
          </a:p>
        </p:txBody>
      </p:sp>
    </p:spTree>
  </p:cSld>
  <p:clrMapOvr>
    <a:masterClrMapping/>
  </p:clrMapOvr>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18" name="Shape 218"/>
        <p:cNvGrpSpPr/>
        <p:nvPr/>
      </p:nvGrpSpPr>
      <p:grpSpPr>
        <a:xfrm>
          <a:off x="0" y="0"/>
          <a:ext cx="0" cy="0"/>
          <a:chOff x="0" y="0"/>
          <a:chExt cx="0" cy="0"/>
        </a:xfrm>
      </p:grpSpPr>
      <p:sp>
        <p:nvSpPr>
          <p:cNvPr id="219" name="Google Shape;219;p17"/>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MESA REDONDA</a:t>
            </a:r>
            <a:endParaRPr b="0" i="0" sz="2600" u="none" cap="none" strike="noStrike">
              <a:latin typeface="Arial"/>
              <a:ea typeface="Arial"/>
              <a:cs typeface="Arial"/>
              <a:sym typeface="Arial"/>
            </a:endParaRPr>
          </a:p>
        </p:txBody>
      </p:sp>
      <p:sp>
        <p:nvSpPr>
          <p:cNvPr id="220" name="Google Shape;220;p17"/>
          <p:cNvSpPr/>
          <p:nvPr/>
        </p:nvSpPr>
        <p:spPr>
          <a:xfrm>
            <a:off x="729360" y="2079000"/>
            <a:ext cx="7688160" cy="299772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2200" u="none" cap="none" strike="noStrike">
                <a:solidFill>
                  <a:srgbClr val="595959"/>
                </a:solidFill>
                <a:latin typeface="Arial"/>
                <a:ea typeface="Arial"/>
                <a:cs typeface="Arial"/>
                <a:sym typeface="Arial"/>
              </a:rPr>
              <a:t>¿Pueden adaptar este método para el uso en sus comunidades?</a:t>
            </a:r>
            <a:endParaRPr b="0" i="0" sz="2200" u="none" cap="none" strike="noStrike">
              <a:latin typeface="Arial"/>
              <a:ea typeface="Arial"/>
              <a:cs typeface="Arial"/>
              <a:sym typeface="Arial"/>
            </a:endParaRPr>
          </a:p>
        </p:txBody>
      </p:sp>
    </p:spTree>
  </p:cSld>
  <p:clrMapOvr>
    <a:masterClrMapping/>
  </p:clrMapOvr>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24" name="Shape 224"/>
        <p:cNvGrpSpPr/>
        <p:nvPr/>
      </p:nvGrpSpPr>
      <p:grpSpPr>
        <a:xfrm>
          <a:off x="0" y="0"/>
          <a:ext cx="0" cy="0"/>
          <a:chOff x="0" y="0"/>
          <a:chExt cx="0" cy="0"/>
        </a:xfrm>
      </p:grpSpPr>
      <p:sp>
        <p:nvSpPr>
          <p:cNvPr id="225" name="Google Shape;225;p18"/>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MESA REDONDA</a:t>
            </a:r>
            <a:endParaRPr b="0" i="0" sz="2600" u="none" cap="none" strike="noStrike">
              <a:latin typeface="Arial"/>
              <a:ea typeface="Arial"/>
              <a:cs typeface="Arial"/>
              <a:sym typeface="Arial"/>
            </a:endParaRPr>
          </a:p>
        </p:txBody>
      </p:sp>
      <p:sp>
        <p:nvSpPr>
          <p:cNvPr id="226" name="Google Shape;226;p18"/>
          <p:cNvSpPr/>
          <p:nvPr/>
        </p:nvSpPr>
        <p:spPr>
          <a:xfrm>
            <a:off x="729360" y="2079000"/>
            <a:ext cx="7688160" cy="299772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2200" u="none" cap="none" strike="noStrike">
                <a:solidFill>
                  <a:srgbClr val="595959"/>
                </a:solidFill>
                <a:latin typeface="Arial"/>
                <a:ea typeface="Arial"/>
                <a:cs typeface="Arial"/>
                <a:sym typeface="Arial"/>
              </a:rPr>
              <a:t>En este método los maestros no explican la gramática directamente. La razón es que enfatiza que solo el idioma que enseña se usa durante las clases.</a:t>
            </a:r>
            <a:endParaRPr b="0" i="0" sz="2200" u="none" cap="none" strike="noStrike">
              <a:latin typeface="Arial"/>
              <a:ea typeface="Arial"/>
              <a:cs typeface="Arial"/>
              <a:sym typeface="Arial"/>
            </a:endParaRPr>
          </a:p>
          <a:p>
            <a:pPr indent="0" lvl="0" marL="0" marR="0" rtl="0" algn="l">
              <a:lnSpc>
                <a:spcPct val="115000"/>
              </a:lnSpc>
              <a:spcBef>
                <a:spcPts val="0"/>
              </a:spcBef>
              <a:spcAft>
                <a:spcPts val="0"/>
              </a:spcAft>
              <a:buNone/>
            </a:pPr>
            <a:r>
              <a:t/>
            </a:r>
            <a:endParaRPr b="0" i="0" sz="2200" u="none" cap="none" strike="noStrike">
              <a:latin typeface="Arial"/>
              <a:ea typeface="Arial"/>
              <a:cs typeface="Arial"/>
              <a:sym typeface="Arial"/>
            </a:endParaRPr>
          </a:p>
          <a:p>
            <a:pPr indent="0" lvl="0" marL="0" marR="0" rtl="0" algn="l">
              <a:lnSpc>
                <a:spcPct val="115000"/>
              </a:lnSpc>
              <a:spcBef>
                <a:spcPts val="0"/>
              </a:spcBef>
              <a:spcAft>
                <a:spcPts val="0"/>
              </a:spcAft>
              <a:buNone/>
            </a:pPr>
            <a:r>
              <a:rPr b="0" i="0" lang="es-MX" sz="2200" u="none" cap="none" strike="noStrike">
                <a:solidFill>
                  <a:srgbClr val="595959"/>
                </a:solidFill>
                <a:latin typeface="Arial"/>
                <a:ea typeface="Arial"/>
                <a:cs typeface="Arial"/>
                <a:sym typeface="Arial"/>
              </a:rPr>
              <a:t>¿Piensan que es una buena idea, o piensan que necesitan la instrucción directa también?</a:t>
            </a:r>
            <a:endParaRPr b="0" i="0" sz="2200" u="none" cap="none" strike="noStrike">
              <a:latin typeface="Arial"/>
              <a:ea typeface="Arial"/>
              <a:cs typeface="Arial"/>
              <a:sym typeface="Arial"/>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28" name="Shape 128"/>
        <p:cNvGrpSpPr/>
        <p:nvPr/>
      </p:nvGrpSpPr>
      <p:grpSpPr>
        <a:xfrm>
          <a:off x="0" y="0"/>
          <a:ext cx="0" cy="0"/>
          <a:chOff x="0" y="0"/>
          <a:chExt cx="0" cy="0"/>
        </a:xfrm>
      </p:grpSpPr>
      <p:sp>
        <p:nvSpPr>
          <p:cNvPr id="129" name="Google Shape;129;p2"/>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DEFINICIÓN</a:t>
            </a:r>
            <a:endParaRPr b="0" i="0" sz="2600" u="none" cap="none" strike="noStrike">
              <a:latin typeface="Arial"/>
              <a:ea typeface="Arial"/>
              <a:cs typeface="Arial"/>
              <a:sym typeface="Arial"/>
            </a:endParaRPr>
          </a:p>
        </p:txBody>
      </p:sp>
      <p:sp>
        <p:nvSpPr>
          <p:cNvPr id="130" name="Google Shape;130;p2"/>
          <p:cNvSpPr/>
          <p:nvPr/>
        </p:nvSpPr>
        <p:spPr>
          <a:xfrm>
            <a:off x="729360" y="2079000"/>
            <a:ext cx="7688160" cy="226044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0" i="0" lang="es-MX" sz="1500" u="none" cap="none" strike="noStrike">
                <a:solidFill>
                  <a:srgbClr val="000000"/>
                </a:solidFill>
                <a:latin typeface="Arial"/>
                <a:ea typeface="Arial"/>
                <a:cs typeface="Arial"/>
                <a:sym typeface="Arial"/>
              </a:rPr>
              <a:t>Respuesta Física Total es un método de enseñanza de idiomas desarrollado por James Asher, profesor emérito de psicología en la Universidad Estatal de San José. Se basa en la coordinación del idioma y el movimiento físico. En este método, los instructores dan órdenes a los estudiantes en el idioma que se enseña con movimientos corporales, y los estudiantes responden con acciones de todo el cuerpo.</a:t>
            </a:r>
            <a:endParaRPr b="0" i="0" sz="1500" u="none" cap="none" strike="noStrike">
              <a:latin typeface="Arial"/>
              <a:ea typeface="Arial"/>
              <a:cs typeface="Arial"/>
              <a:sym typeface="Arial"/>
            </a:endParaRPr>
          </a:p>
          <a:p>
            <a:pPr indent="-323639" lvl="0" marL="432000" marR="0" rtl="0" algn="l">
              <a:lnSpc>
                <a:spcPct val="100000"/>
              </a:lnSpc>
              <a:spcBef>
                <a:spcPts val="1417"/>
              </a:spcBef>
              <a:spcAft>
                <a:spcPts val="0"/>
              </a:spcAft>
              <a:buClr>
                <a:srgbClr val="000000"/>
              </a:buClr>
              <a:buSzPts val="675"/>
              <a:buFont typeface="Noto Sans Symbols"/>
              <a:buChar char="●"/>
            </a:pPr>
            <a:r>
              <a:rPr b="0" i="0" lang="es-MX" sz="1500" u="none" cap="none" strike="noStrike">
                <a:solidFill>
                  <a:srgbClr val="000000"/>
                </a:solidFill>
                <a:latin typeface="Arial"/>
                <a:ea typeface="Arial"/>
                <a:cs typeface="Arial"/>
                <a:sym typeface="Arial"/>
              </a:rPr>
              <a:t>Hay versiones menos puras en las que los estudiantes responden oralmente además de hacer respuestas físicas.</a:t>
            </a:r>
            <a:endParaRPr b="0" i="0" sz="1500" u="none" cap="none" strike="noStrike">
              <a:latin typeface="Arial"/>
              <a:ea typeface="Arial"/>
              <a:cs typeface="Arial"/>
              <a:sym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34" name="Shape 134"/>
        <p:cNvGrpSpPr/>
        <p:nvPr/>
      </p:nvGrpSpPr>
      <p:grpSpPr>
        <a:xfrm>
          <a:off x="0" y="0"/>
          <a:ext cx="0" cy="0"/>
          <a:chOff x="0" y="0"/>
          <a:chExt cx="0" cy="0"/>
        </a:xfrm>
      </p:grpSpPr>
      <p:sp>
        <p:nvSpPr>
          <p:cNvPr id="135" name="Google Shape;135;p3"/>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OBJETIVOS</a:t>
            </a:r>
            <a:endParaRPr b="0" i="0" sz="2600" u="none" cap="none" strike="noStrike">
              <a:latin typeface="Arial"/>
              <a:ea typeface="Arial"/>
              <a:cs typeface="Arial"/>
              <a:sym typeface="Arial"/>
            </a:endParaRPr>
          </a:p>
        </p:txBody>
      </p:sp>
      <p:sp>
        <p:nvSpPr>
          <p:cNvPr id="136" name="Google Shape;136;p3"/>
          <p:cNvSpPr/>
          <p:nvPr/>
        </p:nvSpPr>
        <p:spPr>
          <a:xfrm>
            <a:off x="729360" y="2079000"/>
            <a:ext cx="7688160" cy="226044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1500" u="none" cap="none" strike="noStrike">
                <a:solidFill>
                  <a:srgbClr val="595959"/>
                </a:solidFill>
                <a:latin typeface="Lato"/>
                <a:ea typeface="Lato"/>
                <a:cs typeface="Lato"/>
                <a:sym typeface="Lato"/>
              </a:rPr>
              <a:t>- utilizar exclusivamente el idioma que quieren enseñar durante la instrucción para que los estudiantes reciben la cantidad máxima del idioma posible. </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rPr b="0" i="0" lang="es-MX" sz="1500" u="none" cap="none" strike="noStrike">
                <a:solidFill>
                  <a:srgbClr val="595959"/>
                </a:solidFill>
                <a:latin typeface="Lato"/>
                <a:ea typeface="Lato"/>
                <a:cs typeface="Lato"/>
                <a:sym typeface="Lato"/>
              </a:rPr>
              <a:t>- tener un estilo de enseñanza flexible que puede enfocarse en diferentes temas y niveles de confianza.</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rPr b="0" i="0" lang="es-MX" sz="1500" u="none" cap="none" strike="noStrike">
                <a:solidFill>
                  <a:srgbClr val="595959"/>
                </a:solidFill>
                <a:latin typeface="Lato"/>
                <a:ea typeface="Lato"/>
                <a:cs typeface="Lato"/>
                <a:sym typeface="Lato"/>
              </a:rPr>
              <a:t>- involucrar activamente a los estudiantes </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rPr b="0" i="0" lang="es-MX" sz="1500" u="none" cap="none" strike="noStrike">
                <a:solidFill>
                  <a:srgbClr val="595959"/>
                </a:solidFill>
                <a:latin typeface="Lato"/>
                <a:ea typeface="Lato"/>
                <a:cs typeface="Lato"/>
                <a:sym typeface="Lato"/>
              </a:rPr>
              <a:t>- ayudar a los alumnos a comenzar a formar oraciones completas al principio del proceso</a:t>
            </a:r>
            <a:endParaRPr b="0" i="0" sz="1500" u="none" cap="none" strike="noStrike">
              <a:latin typeface="Arial"/>
              <a:ea typeface="Arial"/>
              <a:cs typeface="Arial"/>
              <a:sym typeface="Arial"/>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40" name="Shape 140"/>
        <p:cNvGrpSpPr/>
        <p:nvPr/>
      </p:nvGrpSpPr>
      <p:grpSpPr>
        <a:xfrm>
          <a:off x="0" y="0"/>
          <a:ext cx="0" cy="0"/>
          <a:chOff x="0" y="0"/>
          <a:chExt cx="0" cy="0"/>
        </a:xfrm>
      </p:grpSpPr>
      <p:sp>
        <p:nvSpPr>
          <p:cNvPr id="141" name="Google Shape;141;p4"/>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FORTALEZAS</a:t>
            </a:r>
            <a:endParaRPr b="0" i="0" sz="2600" u="none" cap="none" strike="noStrike">
              <a:latin typeface="Arial"/>
              <a:ea typeface="Arial"/>
              <a:cs typeface="Arial"/>
              <a:sym typeface="Arial"/>
            </a:endParaRPr>
          </a:p>
        </p:txBody>
      </p:sp>
      <p:sp>
        <p:nvSpPr>
          <p:cNvPr id="142" name="Google Shape;142;p4"/>
          <p:cNvSpPr/>
          <p:nvPr/>
        </p:nvSpPr>
        <p:spPr>
          <a:xfrm>
            <a:off x="729360" y="2079000"/>
            <a:ext cx="7688160" cy="2260440"/>
          </a:xfrm>
          <a:prstGeom prst="rect">
            <a:avLst/>
          </a:prstGeom>
          <a:noFill/>
          <a:ln>
            <a:noFill/>
          </a:ln>
        </p:spPr>
        <p:txBody>
          <a:bodyPr anchorCtr="0" anchor="t" bIns="91425" lIns="90000" spcFirstLastPara="1" rIns="90000" wrap="square" tIns="91425">
            <a:noAutofit/>
          </a:bodyPr>
          <a:lstStyle/>
          <a:p>
            <a:pPr indent="-342360" lvl="0" marL="457200" marR="0" rtl="0" algn="l">
              <a:lnSpc>
                <a:spcPct val="115000"/>
              </a:lnSpc>
              <a:spcBef>
                <a:spcPts val="0"/>
              </a:spcBef>
              <a:spcAft>
                <a:spcPts val="0"/>
              </a:spcAft>
              <a:buClr>
                <a:srgbClr val="595959"/>
              </a:buClr>
              <a:buSzPts val="1500"/>
              <a:buFont typeface="Lato"/>
              <a:buChar char="-"/>
            </a:pPr>
            <a:r>
              <a:rPr b="0" i="0" lang="es-MX" sz="1500" u="none" cap="none" strike="noStrike">
                <a:solidFill>
                  <a:srgbClr val="595959"/>
                </a:solidFill>
                <a:latin typeface="Arial"/>
                <a:ea typeface="Arial"/>
                <a:cs typeface="Arial"/>
                <a:sym typeface="Arial"/>
              </a:rPr>
              <a:t>Los estudiantes no necesitan estar alfabetizado</a:t>
            </a:r>
            <a:br>
              <a:rPr b="0" i="0" lang="es-MX" sz="1800" u="none" cap="none" strike="noStrike">
                <a:latin typeface="Arial"/>
                <a:ea typeface="Arial"/>
                <a:cs typeface="Arial"/>
                <a:sym typeface="Arial"/>
              </a:rPr>
            </a:br>
            <a:r>
              <a:rPr b="0" i="0" lang="es-MX" sz="1500" u="none" cap="none" strike="noStrike">
                <a:solidFill>
                  <a:srgbClr val="595959"/>
                </a:solidFill>
                <a:latin typeface="Arial"/>
                <a:ea typeface="Arial"/>
                <a:cs typeface="Arial"/>
                <a:sym typeface="Arial"/>
              </a:rPr>
              <a:t> </a:t>
            </a:r>
            <a:endParaRPr b="0" i="0" sz="1500" u="none" cap="none" strike="noStrike">
              <a:latin typeface="Arial"/>
              <a:ea typeface="Arial"/>
              <a:cs typeface="Arial"/>
              <a:sym typeface="Arial"/>
            </a:endParaRPr>
          </a:p>
          <a:p>
            <a:pPr indent="-342360" lvl="0" marL="457200" marR="0" rtl="0" algn="l">
              <a:lnSpc>
                <a:spcPct val="115000"/>
              </a:lnSpc>
              <a:spcBef>
                <a:spcPts val="0"/>
              </a:spcBef>
              <a:spcAft>
                <a:spcPts val="0"/>
              </a:spcAft>
              <a:buClr>
                <a:srgbClr val="595959"/>
              </a:buClr>
              <a:buSzPts val="1500"/>
              <a:buFont typeface="Lato"/>
              <a:buChar char="-"/>
            </a:pPr>
            <a:r>
              <a:rPr b="0" i="0" lang="es-MX" sz="1500" u="none" cap="none" strike="noStrike">
                <a:solidFill>
                  <a:srgbClr val="595959"/>
                </a:solidFill>
                <a:latin typeface="Arial"/>
                <a:ea typeface="Arial"/>
                <a:cs typeface="Arial"/>
                <a:sym typeface="Arial"/>
              </a:rPr>
              <a:t>Útil para las clases grandes y pequeñas</a:t>
            </a:r>
            <a:br>
              <a:rPr b="0" i="0" lang="es-MX" sz="1800" u="none" cap="none" strike="noStrike">
                <a:latin typeface="Arial"/>
                <a:ea typeface="Arial"/>
                <a:cs typeface="Arial"/>
                <a:sym typeface="Arial"/>
              </a:rPr>
            </a:br>
            <a:r>
              <a:rPr b="0" i="0" lang="es-MX" sz="1500" u="none" cap="none" strike="noStrike">
                <a:solidFill>
                  <a:srgbClr val="595959"/>
                </a:solidFill>
                <a:latin typeface="Arial"/>
                <a:ea typeface="Arial"/>
                <a:cs typeface="Arial"/>
                <a:sym typeface="Arial"/>
              </a:rPr>
              <a:t> </a:t>
            </a:r>
            <a:endParaRPr b="0" i="0" sz="1500" u="none" cap="none" strike="noStrike">
              <a:latin typeface="Arial"/>
              <a:ea typeface="Arial"/>
              <a:cs typeface="Arial"/>
              <a:sym typeface="Arial"/>
            </a:endParaRPr>
          </a:p>
          <a:p>
            <a:pPr indent="-342360" lvl="0" marL="457200" marR="0" rtl="0" algn="l">
              <a:lnSpc>
                <a:spcPct val="115000"/>
              </a:lnSpc>
              <a:spcBef>
                <a:spcPts val="0"/>
              </a:spcBef>
              <a:spcAft>
                <a:spcPts val="0"/>
              </a:spcAft>
              <a:buClr>
                <a:srgbClr val="595959"/>
              </a:buClr>
              <a:buSzPts val="1500"/>
              <a:buFont typeface="Lato"/>
              <a:buChar char="-"/>
            </a:pPr>
            <a:r>
              <a:rPr b="0" i="0" lang="es-MX" sz="1500" u="none" cap="none" strike="noStrike">
                <a:solidFill>
                  <a:srgbClr val="595959"/>
                </a:solidFill>
                <a:latin typeface="Arial"/>
                <a:ea typeface="Arial"/>
                <a:cs typeface="Arial"/>
                <a:sym typeface="Arial"/>
              </a:rPr>
              <a:t>Muchas oportunidades para tipos de participación diferentes</a:t>
            </a:r>
            <a:br>
              <a:rPr b="0" i="0" lang="es-MX" sz="1800" u="none" cap="none" strike="noStrike">
                <a:latin typeface="Arial"/>
                <a:ea typeface="Arial"/>
                <a:cs typeface="Arial"/>
                <a:sym typeface="Arial"/>
              </a:rPr>
            </a:br>
            <a:r>
              <a:rPr b="0" i="0" lang="es-MX" sz="1500" u="none" cap="none" strike="noStrike">
                <a:solidFill>
                  <a:srgbClr val="595959"/>
                </a:solidFill>
                <a:latin typeface="Arial"/>
                <a:ea typeface="Arial"/>
                <a:cs typeface="Arial"/>
                <a:sym typeface="Arial"/>
              </a:rPr>
              <a:t> </a:t>
            </a:r>
            <a:endParaRPr b="0" i="0" sz="1500" u="none" cap="none" strike="noStrike">
              <a:latin typeface="Arial"/>
              <a:ea typeface="Arial"/>
              <a:cs typeface="Arial"/>
              <a:sym typeface="Arial"/>
            </a:endParaRPr>
          </a:p>
          <a:p>
            <a:pPr indent="-342360" lvl="0" marL="457200" marR="0" rtl="0" algn="l">
              <a:lnSpc>
                <a:spcPct val="115000"/>
              </a:lnSpc>
              <a:spcBef>
                <a:spcPts val="0"/>
              </a:spcBef>
              <a:spcAft>
                <a:spcPts val="0"/>
              </a:spcAft>
              <a:buClr>
                <a:srgbClr val="595959"/>
              </a:buClr>
              <a:buSzPts val="1500"/>
              <a:buFont typeface="Lato"/>
              <a:buChar char="-"/>
            </a:pPr>
            <a:r>
              <a:rPr b="0" i="0" lang="es-MX" sz="1500" u="none" cap="none" strike="noStrike">
                <a:solidFill>
                  <a:srgbClr val="595959"/>
                </a:solidFill>
                <a:latin typeface="Arial"/>
                <a:ea typeface="Arial"/>
                <a:cs typeface="Arial"/>
                <a:sym typeface="Arial"/>
              </a:rPr>
              <a:t>No necesitas crear muchos materiales didácticos</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t/>
            </a:r>
            <a:endParaRPr b="0" i="0" sz="1500" u="none" cap="none" strike="noStrike">
              <a:latin typeface="Arial"/>
              <a:ea typeface="Arial"/>
              <a:cs typeface="Arial"/>
              <a:sym typeface="Arial"/>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46" name="Shape 146"/>
        <p:cNvGrpSpPr/>
        <p:nvPr/>
      </p:nvGrpSpPr>
      <p:grpSpPr>
        <a:xfrm>
          <a:off x="0" y="0"/>
          <a:ext cx="0" cy="0"/>
          <a:chOff x="0" y="0"/>
          <a:chExt cx="0" cy="0"/>
        </a:xfrm>
      </p:grpSpPr>
      <p:sp>
        <p:nvSpPr>
          <p:cNvPr id="147" name="Google Shape;147;p5"/>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DEBILIDADES</a:t>
            </a:r>
            <a:endParaRPr b="0" i="0" sz="2600" u="none" cap="none" strike="noStrike">
              <a:latin typeface="Arial"/>
              <a:ea typeface="Arial"/>
              <a:cs typeface="Arial"/>
              <a:sym typeface="Arial"/>
            </a:endParaRPr>
          </a:p>
        </p:txBody>
      </p:sp>
      <p:sp>
        <p:nvSpPr>
          <p:cNvPr id="148" name="Google Shape;148;p5"/>
          <p:cNvSpPr/>
          <p:nvPr/>
        </p:nvSpPr>
        <p:spPr>
          <a:xfrm>
            <a:off x="729360" y="2079000"/>
            <a:ext cx="7688160" cy="226044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1500" u="none" cap="none" strike="noStrike">
                <a:solidFill>
                  <a:srgbClr val="595959"/>
                </a:solidFill>
                <a:latin typeface="Arial"/>
                <a:ea typeface="Arial"/>
                <a:cs typeface="Arial"/>
                <a:sym typeface="Arial"/>
              </a:rPr>
              <a:t>- no es adecuado para estudiantes avanzados</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rPr b="0" i="0" lang="es-MX" sz="1500" u="none" cap="none" strike="noStrike">
                <a:solidFill>
                  <a:srgbClr val="595959"/>
                </a:solidFill>
                <a:latin typeface="Arial"/>
                <a:ea typeface="Arial"/>
                <a:cs typeface="Arial"/>
                <a:sym typeface="Arial"/>
              </a:rPr>
              <a:t>- no es adecuado para todos los temas</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rPr b="0" i="0" lang="es-MX" sz="1500" u="none" cap="none" strike="noStrike">
                <a:solidFill>
                  <a:srgbClr val="595959"/>
                </a:solidFill>
                <a:latin typeface="Arial"/>
                <a:ea typeface="Arial"/>
                <a:cs typeface="Arial"/>
                <a:sym typeface="Arial"/>
              </a:rPr>
              <a:t>- funciona mejor con varios maestros</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rPr b="0" i="0" lang="es-MX" sz="1500" u="none" cap="none" strike="noStrike">
                <a:solidFill>
                  <a:srgbClr val="595959"/>
                </a:solidFill>
                <a:latin typeface="Arial"/>
                <a:ea typeface="Arial"/>
                <a:cs typeface="Arial"/>
                <a:sym typeface="Arial"/>
              </a:rPr>
              <a:t>- este método generalmente desalienta instrucción explícita (en la gramática por ejemplo), pero ayuda mucha a algunas personas tener instrucción suplementaria</a:t>
            </a:r>
            <a:endParaRPr b="0" i="0" sz="1500" u="none" cap="none" strike="noStrike">
              <a:latin typeface="Arial"/>
              <a:ea typeface="Arial"/>
              <a:cs typeface="Arial"/>
              <a:sym typeface="Arial"/>
            </a:endParaRPr>
          </a:p>
          <a:p>
            <a:pPr indent="0" lvl="0" marL="0" marR="0" rtl="0" algn="l">
              <a:lnSpc>
                <a:spcPct val="115000"/>
              </a:lnSpc>
              <a:spcBef>
                <a:spcPts val="1599"/>
              </a:spcBef>
              <a:spcAft>
                <a:spcPts val="0"/>
              </a:spcAft>
              <a:buNone/>
            </a:pPr>
            <a:r>
              <a:t/>
            </a:r>
            <a:endParaRPr b="0" i="0" sz="1500" u="none" cap="none" strike="noStrike">
              <a:latin typeface="Arial"/>
              <a:ea typeface="Arial"/>
              <a:cs typeface="Arial"/>
              <a:sym typeface="Arial"/>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52" name="Shape 152"/>
        <p:cNvGrpSpPr/>
        <p:nvPr/>
      </p:nvGrpSpPr>
      <p:grpSpPr>
        <a:xfrm>
          <a:off x="0" y="0"/>
          <a:ext cx="0" cy="0"/>
          <a:chOff x="0" y="0"/>
          <a:chExt cx="0" cy="0"/>
        </a:xfrm>
      </p:grpSpPr>
      <p:sp>
        <p:nvSpPr>
          <p:cNvPr id="153" name="Google Shape;153;p6"/>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Etapas</a:t>
            </a:r>
            <a:endParaRPr b="0" i="0" sz="2600" u="none" cap="none" strike="noStrike">
              <a:latin typeface="Arial"/>
              <a:ea typeface="Arial"/>
              <a:cs typeface="Arial"/>
              <a:sym typeface="Arial"/>
            </a:endParaRPr>
          </a:p>
        </p:txBody>
      </p:sp>
      <p:sp>
        <p:nvSpPr>
          <p:cNvPr id="154" name="Google Shape;154;p6"/>
          <p:cNvSpPr/>
          <p:nvPr/>
        </p:nvSpPr>
        <p:spPr>
          <a:xfrm>
            <a:off x="729360" y="2079000"/>
            <a:ext cx="7688160" cy="226044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1500" u="none" cap="none" strike="noStrike">
                <a:solidFill>
                  <a:srgbClr val="595959"/>
                </a:solidFill>
                <a:latin typeface="Arial"/>
                <a:ea typeface="Arial"/>
                <a:cs typeface="Arial"/>
                <a:sym typeface="Arial"/>
              </a:rPr>
              <a:t>Este método tiene 5 etapas: </a:t>
            </a:r>
            <a:endParaRPr b="0" i="0" sz="1500" u="none" cap="none" strike="noStrike">
              <a:latin typeface="Arial"/>
              <a:ea typeface="Arial"/>
              <a:cs typeface="Arial"/>
              <a:sym typeface="Arial"/>
            </a:endParaRPr>
          </a:p>
          <a:p>
            <a:pPr indent="-323639" lvl="0" marL="432000" marR="0" rtl="0" algn="l">
              <a:lnSpc>
                <a:spcPct val="115000"/>
              </a:lnSpc>
              <a:spcBef>
                <a:spcPts val="1599"/>
              </a:spcBef>
              <a:spcAft>
                <a:spcPts val="0"/>
              </a:spcAft>
              <a:buClr>
                <a:srgbClr val="595959"/>
              </a:buClr>
              <a:buSzPts val="1500"/>
              <a:buFont typeface="Lato"/>
              <a:buAutoNum type="arabicParenR"/>
            </a:pPr>
            <a:r>
              <a:rPr b="0" i="0" lang="es-MX" sz="1500" u="none" cap="none" strike="noStrike">
                <a:solidFill>
                  <a:srgbClr val="595959"/>
                </a:solidFill>
                <a:latin typeface="Arial"/>
                <a:ea typeface="Arial"/>
                <a:cs typeface="Arial"/>
                <a:sym typeface="Arial"/>
              </a:rPr>
              <a:t>presentación</a:t>
            </a:r>
            <a:endParaRPr b="0" i="0" sz="1500" u="none" cap="none" strike="noStrike">
              <a:latin typeface="Arial"/>
              <a:ea typeface="Arial"/>
              <a:cs typeface="Arial"/>
              <a:sym typeface="Arial"/>
            </a:endParaRPr>
          </a:p>
          <a:p>
            <a:pPr indent="-323639" lvl="0" marL="432000" marR="0" rtl="0" algn="l">
              <a:lnSpc>
                <a:spcPct val="115000"/>
              </a:lnSpc>
              <a:spcBef>
                <a:spcPts val="1599"/>
              </a:spcBef>
              <a:spcAft>
                <a:spcPts val="0"/>
              </a:spcAft>
              <a:buClr>
                <a:srgbClr val="595959"/>
              </a:buClr>
              <a:buSzPts val="1500"/>
              <a:buFont typeface="Lato"/>
              <a:buAutoNum type="arabicParenR"/>
            </a:pPr>
            <a:r>
              <a:rPr b="0" i="0" lang="es-MX" sz="1500" u="none" cap="none" strike="noStrike">
                <a:solidFill>
                  <a:srgbClr val="595959"/>
                </a:solidFill>
                <a:latin typeface="Arial"/>
                <a:ea typeface="Arial"/>
                <a:cs typeface="Arial"/>
                <a:sym typeface="Arial"/>
              </a:rPr>
              <a:t>respuesta física </a:t>
            </a:r>
            <a:endParaRPr b="0" i="0" sz="1500" u="none" cap="none" strike="noStrike">
              <a:latin typeface="Arial"/>
              <a:ea typeface="Arial"/>
              <a:cs typeface="Arial"/>
              <a:sym typeface="Arial"/>
            </a:endParaRPr>
          </a:p>
          <a:p>
            <a:pPr indent="-323639" lvl="0" marL="432000" marR="0" rtl="0" algn="l">
              <a:lnSpc>
                <a:spcPct val="115000"/>
              </a:lnSpc>
              <a:spcBef>
                <a:spcPts val="1599"/>
              </a:spcBef>
              <a:spcAft>
                <a:spcPts val="0"/>
              </a:spcAft>
              <a:buClr>
                <a:srgbClr val="595959"/>
              </a:buClr>
              <a:buSzPts val="1500"/>
              <a:buFont typeface="Lato"/>
              <a:buAutoNum type="arabicParenR"/>
            </a:pPr>
            <a:r>
              <a:rPr b="0" i="0" lang="es-MX" sz="1500" u="none" cap="none" strike="noStrike">
                <a:solidFill>
                  <a:srgbClr val="595959"/>
                </a:solidFill>
                <a:latin typeface="Arial"/>
                <a:ea typeface="Arial"/>
                <a:cs typeface="Arial"/>
                <a:sym typeface="Arial"/>
              </a:rPr>
              <a:t> sí/no </a:t>
            </a:r>
            <a:endParaRPr b="0" i="0" sz="1500" u="none" cap="none" strike="noStrike">
              <a:latin typeface="Arial"/>
              <a:ea typeface="Arial"/>
              <a:cs typeface="Arial"/>
              <a:sym typeface="Arial"/>
            </a:endParaRPr>
          </a:p>
          <a:p>
            <a:pPr indent="-323639" lvl="0" marL="432000" marR="0" rtl="0" algn="l">
              <a:lnSpc>
                <a:spcPct val="115000"/>
              </a:lnSpc>
              <a:spcBef>
                <a:spcPts val="1599"/>
              </a:spcBef>
              <a:spcAft>
                <a:spcPts val="0"/>
              </a:spcAft>
              <a:buClr>
                <a:srgbClr val="595959"/>
              </a:buClr>
              <a:buSzPts val="1500"/>
              <a:buFont typeface="Lato"/>
              <a:buAutoNum type="arabicParenR"/>
            </a:pPr>
            <a:r>
              <a:rPr b="0" i="0" lang="es-MX" sz="1500" u="none" cap="none" strike="noStrike">
                <a:solidFill>
                  <a:srgbClr val="595959"/>
                </a:solidFill>
                <a:latin typeface="Arial"/>
                <a:ea typeface="Arial"/>
                <a:cs typeface="Arial"/>
                <a:sym typeface="Arial"/>
              </a:rPr>
              <a:t>utilización del vocabulario antiguo</a:t>
            </a:r>
            <a:endParaRPr b="0" i="0" sz="1500" u="none" cap="none" strike="noStrike">
              <a:latin typeface="Arial"/>
              <a:ea typeface="Arial"/>
              <a:cs typeface="Arial"/>
              <a:sym typeface="Arial"/>
            </a:endParaRPr>
          </a:p>
          <a:p>
            <a:pPr indent="-323639" lvl="0" marL="432000" marR="0" rtl="0" algn="l">
              <a:lnSpc>
                <a:spcPct val="115000"/>
              </a:lnSpc>
              <a:spcBef>
                <a:spcPts val="1599"/>
              </a:spcBef>
              <a:spcAft>
                <a:spcPts val="0"/>
              </a:spcAft>
              <a:buClr>
                <a:srgbClr val="595959"/>
              </a:buClr>
              <a:buSzPts val="1500"/>
              <a:buFont typeface="Lato"/>
              <a:buAutoNum type="arabicParenR"/>
            </a:pPr>
            <a:r>
              <a:rPr b="0" i="0" lang="es-MX" sz="1500" u="none" cap="none" strike="noStrike">
                <a:solidFill>
                  <a:srgbClr val="595959"/>
                </a:solidFill>
                <a:latin typeface="Arial"/>
                <a:ea typeface="Arial"/>
                <a:cs typeface="Arial"/>
                <a:sym typeface="Arial"/>
              </a:rPr>
              <a:t>vocabulario nuevo </a:t>
            </a:r>
            <a:endParaRPr b="0" i="0" sz="1500" u="none" cap="none" strike="noStrike">
              <a:latin typeface="Arial"/>
              <a:ea typeface="Arial"/>
              <a:cs typeface="Arial"/>
              <a:sym typeface="Arial"/>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58" name="Shape 158"/>
        <p:cNvGrpSpPr/>
        <p:nvPr/>
      </p:nvGrpSpPr>
      <p:grpSpPr>
        <a:xfrm>
          <a:off x="0" y="0"/>
          <a:ext cx="0" cy="0"/>
          <a:chOff x="0" y="0"/>
          <a:chExt cx="0" cy="0"/>
        </a:xfrm>
      </p:grpSpPr>
      <p:sp>
        <p:nvSpPr>
          <p:cNvPr id="159" name="Google Shape;159;p7"/>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1" i="0" lang="es-MX" sz="2600" u="none" cap="none" strike="noStrike">
                <a:solidFill>
                  <a:srgbClr val="1A1A1A"/>
                </a:solidFill>
                <a:latin typeface="Raleway"/>
                <a:ea typeface="Raleway"/>
                <a:cs typeface="Raleway"/>
                <a:sym typeface="Raleway"/>
              </a:rPr>
              <a:t>PREPARACIÓN</a:t>
            </a:r>
            <a:br>
              <a:rPr b="0" i="0" lang="es-MX" sz="1800" u="none" cap="none" strike="noStrike">
                <a:latin typeface="Arial"/>
                <a:ea typeface="Arial"/>
                <a:cs typeface="Arial"/>
                <a:sym typeface="Arial"/>
              </a:rPr>
            </a:br>
            <a:br>
              <a:rPr b="0" i="0" lang="es-MX" sz="1800" u="none" cap="none" strike="noStrike">
                <a:latin typeface="Arial"/>
                <a:ea typeface="Arial"/>
                <a:cs typeface="Arial"/>
                <a:sym typeface="Arial"/>
              </a:rPr>
            </a:br>
            <a:endParaRPr b="0" i="0" sz="2600" u="none" cap="none" strike="noStrike">
              <a:latin typeface="Arial"/>
              <a:ea typeface="Arial"/>
              <a:cs typeface="Arial"/>
              <a:sym typeface="Arial"/>
            </a:endParaRPr>
          </a:p>
        </p:txBody>
      </p:sp>
      <p:sp>
        <p:nvSpPr>
          <p:cNvPr id="160" name="Google Shape;160;p7"/>
          <p:cNvSpPr/>
          <p:nvPr/>
        </p:nvSpPr>
        <p:spPr>
          <a:xfrm>
            <a:off x="729360" y="2079000"/>
            <a:ext cx="7688160" cy="226044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1800" u="none" cap="none" strike="noStrike">
                <a:solidFill>
                  <a:srgbClr val="595959"/>
                </a:solidFill>
                <a:latin typeface="Lato"/>
                <a:ea typeface="Lato"/>
                <a:cs typeface="Lato"/>
                <a:sym typeface="Lato"/>
              </a:rPr>
              <a:t>Los maestros eligen un tema y seleccionan entre 7 y 10 palabras en este tema para enfocarse.</a:t>
            </a:r>
            <a:endParaRPr b="0" i="0" sz="1800" u="none" cap="none" strike="noStrike">
              <a:latin typeface="Arial"/>
              <a:ea typeface="Arial"/>
              <a:cs typeface="Arial"/>
              <a:sym typeface="Arial"/>
            </a:endParaRPr>
          </a:p>
          <a:p>
            <a:pPr indent="-215639" lvl="0" marL="216000" marR="0" rtl="0" algn="l">
              <a:lnSpc>
                <a:spcPct val="115000"/>
              </a:lnSpc>
              <a:spcBef>
                <a:spcPts val="1599"/>
              </a:spcBef>
              <a:spcAft>
                <a:spcPts val="0"/>
              </a:spcAft>
              <a:buClr>
                <a:srgbClr val="000000"/>
              </a:buClr>
              <a:buSzPts val="810"/>
              <a:buFont typeface="Noto Sans Symbols"/>
              <a:buChar char="●"/>
            </a:pPr>
            <a:r>
              <a:rPr b="0" i="0" lang="es-MX" sz="1800" u="none" cap="none" strike="noStrike">
                <a:solidFill>
                  <a:srgbClr val="595959"/>
                </a:solidFill>
                <a:latin typeface="Lato"/>
                <a:ea typeface="Lato"/>
                <a:cs typeface="Lato"/>
                <a:sym typeface="Lato"/>
              </a:rPr>
              <a:t>Cuándo sea posible, es mejor utilizar una combinación de palabras para acciones, palabras para cosas, y palabras descriptivas.</a:t>
            </a:r>
            <a:endParaRPr b="0" i="0" sz="1800" u="none" cap="none" strike="noStrike">
              <a:latin typeface="Arial"/>
              <a:ea typeface="Arial"/>
              <a:cs typeface="Arial"/>
              <a:sym typeface="Arial"/>
            </a:endParaRPr>
          </a:p>
          <a:p>
            <a:pPr indent="0" lvl="0" marL="0" marR="0" rtl="0" algn="l">
              <a:lnSpc>
                <a:spcPct val="115000"/>
              </a:lnSpc>
              <a:spcBef>
                <a:spcPts val="1599"/>
              </a:spcBef>
              <a:spcAft>
                <a:spcPts val="0"/>
              </a:spcAft>
              <a:buNone/>
            </a:pPr>
            <a:r>
              <a:t/>
            </a:r>
            <a:endParaRPr b="0" i="0" sz="1800" u="none" cap="none" strike="noStrike">
              <a:latin typeface="Arial"/>
              <a:ea typeface="Arial"/>
              <a:cs typeface="Arial"/>
              <a:sym typeface="Arial"/>
            </a:endParaRPr>
          </a:p>
          <a:p>
            <a:pPr indent="0" lvl="0" marL="0" marR="0" rtl="0" algn="l">
              <a:lnSpc>
                <a:spcPct val="115000"/>
              </a:lnSpc>
              <a:spcBef>
                <a:spcPts val="1599"/>
              </a:spcBef>
              <a:spcAft>
                <a:spcPts val="0"/>
              </a:spcAft>
              <a:buNone/>
            </a:pPr>
            <a:r>
              <a:t/>
            </a:r>
            <a:endParaRPr b="0" i="0" sz="1800" u="none" cap="none" strike="noStrike">
              <a:latin typeface="Arial"/>
              <a:ea typeface="Arial"/>
              <a:cs typeface="Arial"/>
              <a:sym typeface="Arial"/>
            </a:endParaRPr>
          </a:p>
          <a:p>
            <a:pPr indent="0" lvl="0" marL="0" marR="0" rtl="0" algn="l">
              <a:lnSpc>
                <a:spcPct val="115000"/>
              </a:lnSpc>
              <a:spcBef>
                <a:spcPts val="1599"/>
              </a:spcBef>
              <a:spcAft>
                <a:spcPts val="0"/>
              </a:spcAft>
              <a:buNone/>
            </a:pPr>
            <a:r>
              <a:t/>
            </a:r>
            <a:endParaRPr b="0" i="0" sz="1800" u="none" cap="none" strike="noStrike">
              <a:latin typeface="Arial"/>
              <a:ea typeface="Arial"/>
              <a:cs typeface="Arial"/>
              <a:sym typeface="Arial"/>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64" name="Shape 164"/>
        <p:cNvGrpSpPr/>
        <p:nvPr/>
      </p:nvGrpSpPr>
      <p:grpSpPr>
        <a:xfrm>
          <a:off x="0" y="0"/>
          <a:ext cx="0" cy="0"/>
          <a:chOff x="0" y="0"/>
          <a:chExt cx="0" cy="0"/>
        </a:xfrm>
      </p:grpSpPr>
      <p:sp>
        <p:nvSpPr>
          <p:cNvPr id="165" name="Google Shape;165;p8"/>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1" i="0" lang="es-MX" sz="2600" u="none" cap="none" strike="noStrike">
                <a:solidFill>
                  <a:srgbClr val="1A1A1A"/>
                </a:solidFill>
                <a:latin typeface="Raleway"/>
                <a:ea typeface="Raleway"/>
                <a:cs typeface="Raleway"/>
                <a:sym typeface="Raleway"/>
              </a:rPr>
              <a:t>PRESENTACIÓN</a:t>
            </a:r>
            <a:br>
              <a:rPr b="0" i="0" lang="es-MX" sz="1800" u="none" cap="none" strike="noStrike">
                <a:latin typeface="Arial"/>
                <a:ea typeface="Arial"/>
                <a:cs typeface="Arial"/>
                <a:sym typeface="Arial"/>
              </a:rPr>
            </a:br>
            <a:endParaRPr b="0" i="0" sz="2600" u="none" cap="none" strike="noStrike">
              <a:latin typeface="Arial"/>
              <a:ea typeface="Arial"/>
              <a:cs typeface="Arial"/>
              <a:sym typeface="Arial"/>
            </a:endParaRPr>
          </a:p>
        </p:txBody>
      </p:sp>
      <p:sp>
        <p:nvSpPr>
          <p:cNvPr id="166" name="Google Shape;166;p8"/>
          <p:cNvSpPr/>
          <p:nvPr/>
        </p:nvSpPr>
        <p:spPr>
          <a:xfrm>
            <a:off x="729360" y="2079000"/>
            <a:ext cx="7688160" cy="226044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1800" u="none" cap="none" strike="noStrike">
                <a:solidFill>
                  <a:srgbClr val="595959"/>
                </a:solidFill>
                <a:latin typeface="Lato"/>
                <a:ea typeface="Lato"/>
                <a:cs typeface="Lato"/>
                <a:sym typeface="Lato"/>
              </a:rPr>
              <a:t>Los maestros hacen un diálogo para ilustrar el nuevo vocabulario.</a:t>
            </a:r>
            <a:endParaRPr b="0" i="0" sz="1800" u="none" cap="none" strike="noStrike">
              <a:latin typeface="Arial"/>
              <a:ea typeface="Arial"/>
              <a:cs typeface="Arial"/>
              <a:sym typeface="Arial"/>
            </a:endParaRPr>
          </a:p>
          <a:p>
            <a:pPr indent="0" lvl="0" marL="0" marR="0" rtl="0" algn="l">
              <a:lnSpc>
                <a:spcPct val="115000"/>
              </a:lnSpc>
              <a:spcBef>
                <a:spcPts val="0"/>
              </a:spcBef>
              <a:spcAft>
                <a:spcPts val="0"/>
              </a:spcAft>
              <a:buNone/>
            </a:pPr>
            <a:r>
              <a:t/>
            </a:r>
            <a:endParaRPr b="0" i="0" sz="1800" u="none" cap="none" strike="noStrike">
              <a:latin typeface="Arial"/>
              <a:ea typeface="Arial"/>
              <a:cs typeface="Arial"/>
              <a:sym typeface="Arial"/>
            </a:endParaRPr>
          </a:p>
          <a:p>
            <a:pPr indent="-215639" lvl="0" marL="216000" marR="0" rtl="0" algn="l">
              <a:lnSpc>
                <a:spcPct val="115000"/>
              </a:lnSpc>
              <a:spcBef>
                <a:spcPts val="0"/>
              </a:spcBef>
              <a:spcAft>
                <a:spcPts val="0"/>
              </a:spcAft>
              <a:buClr>
                <a:srgbClr val="000000"/>
              </a:buClr>
              <a:buSzPts val="810"/>
              <a:buFont typeface="Noto Sans Symbols"/>
              <a:buChar char="●"/>
            </a:pPr>
            <a:r>
              <a:rPr b="0" i="0" lang="es-MX" sz="1800" u="none" cap="none" strike="noStrike">
                <a:solidFill>
                  <a:srgbClr val="595959"/>
                </a:solidFill>
                <a:latin typeface="Lato"/>
                <a:ea typeface="Lato"/>
                <a:cs typeface="Lato"/>
                <a:sym typeface="Lato"/>
              </a:rPr>
              <a:t>Idealmente, el diálogo es muy muy simple y incluye solamente las palabras seleccionadas en la primera etapa.</a:t>
            </a:r>
            <a:endParaRPr b="0" i="0" sz="1800" u="none" cap="none" strike="noStrike">
              <a:latin typeface="Arial"/>
              <a:ea typeface="Arial"/>
              <a:cs typeface="Arial"/>
              <a:sym typeface="Arial"/>
            </a:endParaRPr>
          </a:p>
          <a:p>
            <a:pPr indent="0" lvl="0" marL="457200" marR="0" rtl="0" algn="l">
              <a:lnSpc>
                <a:spcPct val="115000"/>
              </a:lnSpc>
              <a:spcBef>
                <a:spcPts val="0"/>
              </a:spcBef>
              <a:spcAft>
                <a:spcPts val="0"/>
              </a:spcAft>
              <a:buNone/>
            </a:pPr>
            <a:r>
              <a:t/>
            </a:r>
            <a:endParaRPr b="0" i="0" sz="1800" u="none" cap="none" strike="noStrike">
              <a:latin typeface="Arial"/>
              <a:ea typeface="Arial"/>
              <a:cs typeface="Arial"/>
              <a:sym typeface="Arial"/>
            </a:endParaRPr>
          </a:p>
          <a:p>
            <a:pPr indent="-215639" lvl="0" marL="216000" marR="0" rtl="0" algn="l">
              <a:lnSpc>
                <a:spcPct val="115000"/>
              </a:lnSpc>
              <a:spcBef>
                <a:spcPts val="0"/>
              </a:spcBef>
              <a:spcAft>
                <a:spcPts val="0"/>
              </a:spcAft>
              <a:buClr>
                <a:srgbClr val="000000"/>
              </a:buClr>
              <a:buSzPts val="810"/>
              <a:buFont typeface="Noto Sans Symbols"/>
              <a:buChar char="●"/>
            </a:pPr>
            <a:r>
              <a:rPr b="0" i="0" lang="es-MX" sz="1800" u="none" cap="none" strike="noStrike">
                <a:solidFill>
                  <a:srgbClr val="595959"/>
                </a:solidFill>
                <a:latin typeface="Lato"/>
                <a:ea typeface="Lato"/>
                <a:cs typeface="Lato"/>
                <a:sym typeface="Lato"/>
              </a:rPr>
              <a:t>Idealmente, las palabras incluye acciones, cosas, y descripciones que pueden ser mostrados físicamente durante la el diálogo.</a:t>
            </a:r>
            <a:endParaRPr b="0" i="0" sz="1800" u="none" cap="none" strike="noStrike">
              <a:latin typeface="Arial"/>
              <a:ea typeface="Arial"/>
              <a:cs typeface="Arial"/>
              <a:sym typeface="Arial"/>
            </a:endParaRPr>
          </a:p>
          <a:p>
            <a:pPr indent="0" lvl="0" marL="0" marR="0" rtl="0" algn="l">
              <a:lnSpc>
                <a:spcPct val="115000"/>
              </a:lnSpc>
              <a:spcBef>
                <a:spcPts val="1599"/>
              </a:spcBef>
              <a:spcAft>
                <a:spcPts val="0"/>
              </a:spcAft>
              <a:buNone/>
            </a:pPr>
            <a:r>
              <a:t/>
            </a:r>
            <a:endParaRPr b="0" i="0" sz="1800" u="none" cap="none" strike="noStrike">
              <a:latin typeface="Arial"/>
              <a:ea typeface="Arial"/>
              <a:cs typeface="Arial"/>
              <a:sym typeface="Arial"/>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70" name="Shape 170"/>
        <p:cNvGrpSpPr/>
        <p:nvPr/>
      </p:nvGrpSpPr>
      <p:grpSpPr>
        <a:xfrm>
          <a:off x="0" y="0"/>
          <a:ext cx="0" cy="0"/>
          <a:chOff x="0" y="0"/>
          <a:chExt cx="0" cy="0"/>
        </a:xfrm>
      </p:grpSpPr>
      <p:sp>
        <p:nvSpPr>
          <p:cNvPr id="171" name="Google Shape;171;p9"/>
          <p:cNvSpPr/>
          <p:nvPr/>
        </p:nvSpPr>
        <p:spPr>
          <a:xfrm>
            <a:off x="729360" y="1318680"/>
            <a:ext cx="7688160" cy="534600"/>
          </a:xfrm>
          <a:prstGeom prst="rect">
            <a:avLst/>
          </a:prstGeom>
          <a:noFill/>
          <a:ln>
            <a:noFill/>
          </a:ln>
        </p:spPr>
        <p:txBody>
          <a:bodyPr anchorCtr="0" anchor="t" bIns="91425" lIns="90000" spcFirstLastPara="1" rIns="90000" wrap="square" tIns="91425">
            <a:noAutofit/>
          </a:bodyPr>
          <a:lstStyle/>
          <a:p>
            <a:pPr indent="0" lvl="0" marL="0" marR="0" rtl="0" algn="l">
              <a:lnSpc>
                <a:spcPct val="100000"/>
              </a:lnSpc>
              <a:spcBef>
                <a:spcPts val="0"/>
              </a:spcBef>
              <a:spcAft>
                <a:spcPts val="0"/>
              </a:spcAft>
              <a:buNone/>
            </a:pPr>
            <a:r>
              <a:rPr b="1" i="0" lang="es-MX" sz="2600" u="none" cap="none" strike="noStrike">
                <a:solidFill>
                  <a:srgbClr val="1A1A1A"/>
                </a:solidFill>
                <a:latin typeface="Raleway"/>
                <a:ea typeface="Raleway"/>
                <a:cs typeface="Raleway"/>
                <a:sym typeface="Raleway"/>
              </a:rPr>
              <a:t>RESPUESTAS FÍSICA</a:t>
            </a:r>
            <a:endParaRPr b="0" i="0" sz="2600" u="none" cap="none" strike="noStrike">
              <a:latin typeface="Arial"/>
              <a:ea typeface="Arial"/>
              <a:cs typeface="Arial"/>
              <a:sym typeface="Arial"/>
            </a:endParaRPr>
          </a:p>
        </p:txBody>
      </p:sp>
      <p:sp>
        <p:nvSpPr>
          <p:cNvPr id="172" name="Google Shape;172;p9"/>
          <p:cNvSpPr/>
          <p:nvPr/>
        </p:nvSpPr>
        <p:spPr>
          <a:xfrm>
            <a:off x="729360" y="2079000"/>
            <a:ext cx="7688160" cy="2260440"/>
          </a:xfrm>
          <a:prstGeom prst="rect">
            <a:avLst/>
          </a:prstGeom>
          <a:noFill/>
          <a:ln>
            <a:noFill/>
          </a:ln>
        </p:spPr>
        <p:txBody>
          <a:bodyPr anchorCtr="0" anchor="t" bIns="91425" lIns="90000" spcFirstLastPara="1" rIns="90000" wrap="square" tIns="91425">
            <a:noAutofit/>
          </a:bodyPr>
          <a:lstStyle/>
          <a:p>
            <a:pPr indent="0" lvl="0" marL="0" marR="0" rtl="0" algn="l">
              <a:lnSpc>
                <a:spcPct val="115000"/>
              </a:lnSpc>
              <a:spcBef>
                <a:spcPts val="0"/>
              </a:spcBef>
              <a:spcAft>
                <a:spcPts val="0"/>
              </a:spcAft>
              <a:buNone/>
            </a:pPr>
            <a:r>
              <a:rPr b="0" i="0" lang="es-MX" sz="1800" u="none" cap="none" strike="noStrike">
                <a:solidFill>
                  <a:srgbClr val="595959"/>
                </a:solidFill>
                <a:latin typeface="Lato"/>
                <a:ea typeface="Lato"/>
                <a:cs typeface="Lato"/>
                <a:sym typeface="Lato"/>
              </a:rPr>
              <a:t>Los maestros piden a los estudiantes que responder físicamente a las nuevas palabras. </a:t>
            </a:r>
            <a:endParaRPr b="0" i="0" sz="1800" u="none" cap="none" strike="noStrike">
              <a:latin typeface="Arial"/>
              <a:ea typeface="Arial"/>
              <a:cs typeface="Arial"/>
              <a:sym typeface="Arial"/>
            </a:endParaRPr>
          </a:p>
          <a:p>
            <a:pPr indent="0" lvl="0" marL="0" marR="0" rtl="0" algn="l">
              <a:lnSpc>
                <a:spcPct val="115000"/>
              </a:lnSpc>
              <a:spcBef>
                <a:spcPts val="0"/>
              </a:spcBef>
              <a:spcAft>
                <a:spcPts val="0"/>
              </a:spcAft>
              <a:buNone/>
            </a:pPr>
            <a:r>
              <a:t/>
            </a:r>
            <a:endParaRPr b="0" i="0" sz="1800" u="none" cap="none" strike="noStrike">
              <a:latin typeface="Arial"/>
              <a:ea typeface="Arial"/>
              <a:cs typeface="Arial"/>
              <a:sym typeface="Arial"/>
            </a:endParaRPr>
          </a:p>
          <a:p>
            <a:pPr indent="-323639" lvl="0" marL="432000" marR="0" rtl="0" algn="l">
              <a:lnSpc>
                <a:spcPct val="115000"/>
              </a:lnSpc>
              <a:spcBef>
                <a:spcPts val="0"/>
              </a:spcBef>
              <a:spcAft>
                <a:spcPts val="0"/>
              </a:spcAft>
              <a:buClr>
                <a:srgbClr val="595959"/>
              </a:buClr>
              <a:buSzPts val="1800"/>
              <a:buFont typeface="Noto Sans Symbols"/>
              <a:buChar char="∙"/>
            </a:pPr>
            <a:r>
              <a:rPr b="0" i="0" lang="es-MX" sz="1800" u="none" cap="none" strike="noStrike">
                <a:solidFill>
                  <a:srgbClr val="595959"/>
                </a:solidFill>
                <a:latin typeface="Lato"/>
                <a:ea typeface="Lato"/>
                <a:cs typeface="Lato"/>
                <a:sym typeface="Lato"/>
              </a:rPr>
              <a:t>Por ejemplo, los estudiantes pueden representar acciones o señalar y tocar los objetos correctos.</a:t>
            </a:r>
            <a:br>
              <a:rPr b="0" i="0" lang="es-MX" sz="1800" u="none" cap="none" strike="noStrike">
                <a:latin typeface="Arial"/>
                <a:ea typeface="Arial"/>
                <a:cs typeface="Arial"/>
                <a:sym typeface="Arial"/>
              </a:rPr>
            </a:br>
            <a:r>
              <a:rPr b="0" i="0" lang="es-MX" sz="1800" u="none" cap="none" strike="noStrike">
                <a:solidFill>
                  <a:srgbClr val="595959"/>
                </a:solidFill>
                <a:latin typeface="Lato"/>
                <a:ea typeface="Lato"/>
                <a:cs typeface="Lato"/>
                <a:sym typeface="Lato"/>
              </a:rPr>
              <a:t> </a:t>
            </a:r>
            <a:endParaRPr b="0" i="0" sz="1800" u="none" cap="none" strike="noStrike">
              <a:latin typeface="Arial"/>
              <a:ea typeface="Arial"/>
              <a:cs typeface="Arial"/>
              <a:sym typeface="Arial"/>
            </a:endParaRPr>
          </a:p>
          <a:p>
            <a:pPr indent="-323639" lvl="0" marL="432000" marR="0" rtl="0" algn="l">
              <a:lnSpc>
                <a:spcPct val="115000"/>
              </a:lnSpc>
              <a:spcBef>
                <a:spcPts val="0"/>
              </a:spcBef>
              <a:spcAft>
                <a:spcPts val="0"/>
              </a:spcAft>
              <a:buClr>
                <a:srgbClr val="595959"/>
              </a:buClr>
              <a:buSzPts val="1800"/>
              <a:buFont typeface="Noto Sans Symbols"/>
              <a:buChar char="∙"/>
            </a:pPr>
            <a:r>
              <a:rPr b="0" i="0" lang="es-MX" sz="1800" u="none" cap="none" strike="noStrike">
                <a:solidFill>
                  <a:srgbClr val="595959"/>
                </a:solidFill>
                <a:latin typeface="Lato"/>
                <a:ea typeface="Lato"/>
                <a:cs typeface="Lato"/>
                <a:sym typeface="Lato"/>
              </a:rPr>
              <a:t>Este es un aspecto crítico de la pedagogía. Aprendemos mejor cuando usamos el cuerpo junto al idioma en situaciones naturales.</a:t>
            </a:r>
            <a:endParaRPr b="0" i="0" sz="1800" u="none" cap="none" strike="noStrike">
              <a:latin typeface="Arial"/>
              <a:ea typeface="Arial"/>
              <a:cs typeface="Arial"/>
              <a:sym typeface="Arial"/>
            </a:endParaRPr>
          </a:p>
          <a:p>
            <a:pPr indent="0" lvl="0" marL="0" marR="0" rtl="0" algn="l">
              <a:lnSpc>
                <a:spcPct val="115000"/>
              </a:lnSpc>
              <a:spcBef>
                <a:spcPts val="1599"/>
              </a:spcBef>
              <a:spcAft>
                <a:spcPts val="0"/>
              </a:spcAft>
              <a:buNone/>
            </a:pPr>
            <a:r>
              <a:t/>
            </a:r>
            <a:endParaRPr b="0" i="0" sz="1800" u="none" cap="none" strike="noStrike">
              <a:latin typeface="Arial"/>
              <a:ea typeface="Arial"/>
              <a:cs typeface="Arial"/>
              <a:sym typeface="Arial"/>
            </a:endParaRPr>
          </a:p>
        </p:txBody>
      </p:sp>
    </p:spTree>
  </p:cSld>
  <p:clrMapOvr>
    <a:masterClrMapping/>
  </p:clrMapOvr>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1A1A1A"/>
      </a:dk2>
      <a:lt2>
        <a:srgbClr val="E9EDEE"/>
      </a:lt2>
      <a:accent1>
        <a:srgbClr val="595959"/>
      </a:accent1>
      <a:accent2>
        <a:srgbClr val="6AA4C8"/>
      </a:accent2>
      <a:accent3>
        <a:srgbClr val="EB5600"/>
      </a:accent3>
      <a:accent4>
        <a:srgbClr val="A2FFE8"/>
      </a:accent4>
      <a:accent5>
        <a:srgbClr val="1C3678"/>
      </a:accent5>
      <a:accent6>
        <a:srgbClr val="FFB8A2"/>
      </a:accent6>
      <a:hlink>
        <a:srgbClr val="1C3678"/>
      </a:hlink>
      <a:folHlink>
        <a:srgbClr val="1C3678"/>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1A1A1A"/>
      </a:dk2>
      <a:lt2>
        <a:srgbClr val="E9EDEE"/>
      </a:lt2>
      <a:accent1>
        <a:srgbClr val="595959"/>
      </a:accent1>
      <a:accent2>
        <a:srgbClr val="6AA4C8"/>
      </a:accent2>
      <a:accent3>
        <a:srgbClr val="EB5600"/>
      </a:accent3>
      <a:accent4>
        <a:srgbClr val="A2FFE8"/>
      </a:accent4>
      <a:accent5>
        <a:srgbClr val="1C3678"/>
      </a:accent5>
      <a:accent6>
        <a:srgbClr val="FFB8A2"/>
      </a:accent6>
      <a:hlink>
        <a:srgbClr val="1C3678"/>
      </a:hlink>
      <a:folHlink>
        <a:srgbClr val="1C3678"/>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1A1A1A"/>
      </a:dk2>
      <a:lt2>
        <a:srgbClr val="E9EDEE"/>
      </a:lt2>
      <a:accent1>
        <a:srgbClr val="595959"/>
      </a:accent1>
      <a:accent2>
        <a:srgbClr val="6AA4C8"/>
      </a:accent2>
      <a:accent3>
        <a:srgbClr val="EB5600"/>
      </a:accent3>
      <a:accent4>
        <a:srgbClr val="A2FFE8"/>
      </a:accent4>
      <a:accent5>
        <a:srgbClr val="1C3678"/>
      </a:accent5>
      <a:accent6>
        <a:srgbClr val="FFB8A2"/>
      </a:accent6>
      <a:hlink>
        <a:srgbClr val="1C3678"/>
      </a:hlink>
      <a:folHlink>
        <a:srgbClr val="1C3678"/>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file>